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8" r:id="rId3"/>
    <p:sldId id="259" r:id="rId4"/>
    <p:sldId id="265" r:id="rId5"/>
    <p:sldId id="267" r:id="rId6"/>
    <p:sldId id="268" r:id="rId7"/>
    <p:sldId id="269" r:id="rId8"/>
    <p:sldId id="261" r:id="rId9"/>
    <p:sldId id="270" r:id="rId10"/>
    <p:sldId id="266" r:id="rId11"/>
    <p:sldId id="260" r:id="rId12"/>
    <p:sldId id="272" r:id="rId13"/>
    <p:sldId id="262" r:id="rId14"/>
    <p:sldId id="264"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09EACF-5B37-4ADB-22F1-81FDFE1E00F2}" v="98" dt="2024-04-14T18:19:46.699"/>
    <p1510:client id="{8212D15F-9D2D-CCA9-9F78-71B2DA286271}" v="16" dt="2024-04-14T18:23:59.163"/>
    <p1510:client id="{AA4C3AB4-9932-6A1A-A6A0-4BA7E6B15FFA}" v="13" dt="2024-04-14T18:09:29.806"/>
    <p1510:client id="{DAB0C7D0-F0D9-D08F-0C98-EC30E9ED63DF}" v="56" dt="2024-04-14T20:16:36.830"/>
    <p1510:client id="{DAE2BC3D-BD8D-1B66-6536-5C0CD9BA07B0}" v="2648" dt="2024-04-14T21:23:01.9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61"/>
  </p:normalViewPr>
  <p:slideViewPr>
    <p:cSldViewPr snapToGrid="0">
      <p:cViewPr varScale="1">
        <p:scale>
          <a:sx n="114" d="100"/>
          <a:sy n="114" d="100"/>
        </p:scale>
        <p:origin x="57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bo Sango" userId="S::lebo.sango@slu.edu::783c6531-44ef-4a02-8e28-900edf8ef776" providerId="AD" clId="Web-{7709EACF-5B37-4ADB-22F1-81FDFE1E00F2}"/>
    <pc:docChg chg="modSld">
      <pc:chgData name="Lebo Sango" userId="S::lebo.sango@slu.edu::783c6531-44ef-4a02-8e28-900edf8ef776" providerId="AD" clId="Web-{7709EACF-5B37-4ADB-22F1-81FDFE1E00F2}" dt="2024-04-14T18:19:46.699" v="94" actId="20577"/>
      <pc:docMkLst>
        <pc:docMk/>
      </pc:docMkLst>
      <pc:sldChg chg="addSp modSp mod setBg setClrOvrMap">
        <pc:chgData name="Lebo Sango" userId="S::lebo.sango@slu.edu::783c6531-44ef-4a02-8e28-900edf8ef776" providerId="AD" clId="Web-{7709EACF-5B37-4ADB-22F1-81FDFE1E00F2}" dt="2024-04-14T18:19:46.699" v="94" actId="20577"/>
        <pc:sldMkLst>
          <pc:docMk/>
          <pc:sldMk cId="109857222" sldId="256"/>
        </pc:sldMkLst>
        <pc:spChg chg="mod">
          <ac:chgData name="Lebo Sango" userId="S::lebo.sango@slu.edu::783c6531-44ef-4a02-8e28-900edf8ef776" providerId="AD" clId="Web-{7709EACF-5B37-4ADB-22F1-81FDFE1E00F2}" dt="2024-04-14T18:18:31.947" v="89"/>
          <ac:spMkLst>
            <pc:docMk/>
            <pc:sldMk cId="109857222" sldId="256"/>
            <ac:spMk id="2" creationId="{00000000-0000-0000-0000-000000000000}"/>
          </ac:spMkLst>
        </pc:spChg>
        <pc:spChg chg="mod">
          <ac:chgData name="Lebo Sango" userId="S::lebo.sango@slu.edu::783c6531-44ef-4a02-8e28-900edf8ef776" providerId="AD" clId="Web-{7709EACF-5B37-4ADB-22F1-81FDFE1E00F2}" dt="2024-04-14T18:19:46.699" v="94" actId="20577"/>
          <ac:spMkLst>
            <pc:docMk/>
            <pc:sldMk cId="109857222" sldId="256"/>
            <ac:spMk id="3" creationId="{00000000-0000-0000-0000-000000000000}"/>
          </ac:spMkLst>
        </pc:spChg>
        <pc:spChg chg="add">
          <ac:chgData name="Lebo Sango" userId="S::lebo.sango@slu.edu::783c6531-44ef-4a02-8e28-900edf8ef776" providerId="AD" clId="Web-{7709EACF-5B37-4ADB-22F1-81FDFE1E00F2}" dt="2024-04-14T18:18:31.947" v="89"/>
          <ac:spMkLst>
            <pc:docMk/>
            <pc:sldMk cId="109857222" sldId="256"/>
            <ac:spMk id="9" creationId="{71B2258F-86CA-4D4D-8270-BC05FCDEBFB3}"/>
          </ac:spMkLst>
        </pc:spChg>
        <pc:picChg chg="add mod ord">
          <ac:chgData name="Lebo Sango" userId="S::lebo.sango@slu.edu::783c6531-44ef-4a02-8e28-900edf8ef776" providerId="AD" clId="Web-{7709EACF-5B37-4ADB-22F1-81FDFE1E00F2}" dt="2024-04-14T18:18:31.947" v="89"/>
          <ac:picMkLst>
            <pc:docMk/>
            <pc:sldMk cId="109857222" sldId="256"/>
            <ac:picMk id="4" creationId="{37946A0D-7DDC-4662-0BE2-DE9C975DC764}"/>
          </ac:picMkLst>
        </pc:picChg>
      </pc:sldChg>
    </pc:docChg>
  </pc:docChgLst>
  <pc:docChgLst>
    <pc:chgData name="Lebo Sango" userId="S::lebo.sango@slu.edu::783c6531-44ef-4a02-8e28-900edf8ef776" providerId="AD" clId="Web-{8212D15F-9D2D-CCA9-9F78-71B2DA286271}"/>
    <pc:docChg chg="modSld addMainMaster delMainMaster">
      <pc:chgData name="Lebo Sango" userId="S::lebo.sango@slu.edu::783c6531-44ef-4a02-8e28-900edf8ef776" providerId="AD" clId="Web-{8212D15F-9D2D-CCA9-9F78-71B2DA286271}" dt="2024-04-14T18:23:57.054" v="15" actId="20577"/>
      <pc:docMkLst>
        <pc:docMk/>
      </pc:docMkLst>
      <pc:sldChg chg="addSp delSp modSp mod setBg modClrScheme setClrOvrMap chgLayout">
        <pc:chgData name="Lebo Sango" userId="S::lebo.sango@slu.edu::783c6531-44ef-4a02-8e28-900edf8ef776" providerId="AD" clId="Web-{8212D15F-9D2D-CCA9-9F78-71B2DA286271}" dt="2024-04-14T18:23:57.054" v="15" actId="20577"/>
        <pc:sldMkLst>
          <pc:docMk/>
          <pc:sldMk cId="109857222" sldId="256"/>
        </pc:sldMkLst>
        <pc:spChg chg="mod">
          <ac:chgData name="Lebo Sango" userId="S::lebo.sango@slu.edu::783c6531-44ef-4a02-8e28-900edf8ef776" providerId="AD" clId="Web-{8212D15F-9D2D-CCA9-9F78-71B2DA286271}" dt="2024-04-14T18:23:55.351" v="10"/>
          <ac:spMkLst>
            <pc:docMk/>
            <pc:sldMk cId="109857222" sldId="256"/>
            <ac:spMk id="2" creationId="{00000000-0000-0000-0000-000000000000}"/>
          </ac:spMkLst>
        </pc:spChg>
        <pc:spChg chg="mod">
          <ac:chgData name="Lebo Sango" userId="S::lebo.sango@slu.edu::783c6531-44ef-4a02-8e28-900edf8ef776" providerId="AD" clId="Web-{8212D15F-9D2D-CCA9-9F78-71B2DA286271}" dt="2024-04-14T18:23:57.054" v="15" actId="20577"/>
          <ac:spMkLst>
            <pc:docMk/>
            <pc:sldMk cId="109857222" sldId="256"/>
            <ac:spMk id="3" creationId="{00000000-0000-0000-0000-000000000000}"/>
          </ac:spMkLst>
        </pc:spChg>
        <pc:spChg chg="add del">
          <ac:chgData name="Lebo Sango" userId="S::lebo.sango@slu.edu::783c6531-44ef-4a02-8e28-900edf8ef776" providerId="AD" clId="Web-{8212D15F-9D2D-CCA9-9F78-71B2DA286271}" dt="2024-04-14T18:23:55.351" v="10"/>
          <ac:spMkLst>
            <pc:docMk/>
            <pc:sldMk cId="109857222" sldId="256"/>
            <ac:spMk id="9" creationId="{71B2258F-86CA-4D4D-8270-BC05FCDEBFB3}"/>
          </ac:spMkLst>
        </pc:spChg>
        <pc:spChg chg="add del">
          <ac:chgData name="Lebo Sango" userId="S::lebo.sango@slu.edu::783c6531-44ef-4a02-8e28-900edf8ef776" providerId="AD" clId="Web-{8212D15F-9D2D-CCA9-9F78-71B2DA286271}" dt="2024-04-14T18:23:48.538" v="8"/>
          <ac:spMkLst>
            <pc:docMk/>
            <pc:sldMk cId="109857222" sldId="256"/>
            <ac:spMk id="18" creationId="{B40A8CA7-7D5A-43B0-A1A0-B558ECA9EED1}"/>
          </ac:spMkLst>
        </pc:spChg>
        <pc:spChg chg="add del">
          <ac:chgData name="Lebo Sango" userId="S::lebo.sango@slu.edu::783c6531-44ef-4a02-8e28-900edf8ef776" providerId="AD" clId="Web-{8212D15F-9D2D-CCA9-9F78-71B2DA286271}" dt="2024-04-14T18:23:36.991" v="6"/>
          <ac:spMkLst>
            <pc:docMk/>
            <pc:sldMk cId="109857222" sldId="256"/>
            <ac:spMk id="20" creationId="{A5931BE0-4B93-4D6C-878E-ACC59D6B4587}"/>
          </ac:spMkLst>
        </pc:spChg>
        <pc:spChg chg="add del">
          <ac:chgData name="Lebo Sango" userId="S::lebo.sango@slu.edu::783c6531-44ef-4a02-8e28-900edf8ef776" providerId="AD" clId="Web-{8212D15F-9D2D-CCA9-9F78-71B2DA286271}" dt="2024-04-14T18:23:36.991" v="6"/>
          <ac:spMkLst>
            <pc:docMk/>
            <pc:sldMk cId="109857222" sldId="256"/>
            <ac:spMk id="27" creationId="{647A77D8-817B-4A9F-86AA-FE781E813DBC}"/>
          </ac:spMkLst>
        </pc:spChg>
        <pc:spChg chg="add del">
          <ac:chgData name="Lebo Sango" userId="S::lebo.sango@slu.edu::783c6531-44ef-4a02-8e28-900edf8ef776" providerId="AD" clId="Web-{8212D15F-9D2D-CCA9-9F78-71B2DA286271}" dt="2024-04-14T18:23:48.538" v="8"/>
          <ac:spMkLst>
            <pc:docMk/>
            <pc:sldMk cId="109857222" sldId="256"/>
            <ac:spMk id="29" creationId="{0AF4F2BA-3C03-4E2C-8ABC-0949B61B3C5E}"/>
          </ac:spMkLst>
        </pc:spChg>
        <pc:spChg chg="add del">
          <ac:chgData name="Lebo Sango" userId="S::lebo.sango@slu.edu::783c6531-44ef-4a02-8e28-900edf8ef776" providerId="AD" clId="Web-{8212D15F-9D2D-CCA9-9F78-71B2DA286271}" dt="2024-04-14T18:23:55.351" v="10"/>
          <ac:spMkLst>
            <pc:docMk/>
            <pc:sldMk cId="109857222" sldId="256"/>
            <ac:spMk id="31" creationId="{55B419A7-F817-4767-8CCB-FB0E189C4ACD}"/>
          </ac:spMkLst>
        </pc:spChg>
        <pc:spChg chg="add del">
          <ac:chgData name="Lebo Sango" userId="S::lebo.sango@slu.edu::783c6531-44ef-4a02-8e28-900edf8ef776" providerId="AD" clId="Web-{8212D15F-9D2D-CCA9-9F78-71B2DA286271}" dt="2024-04-14T18:23:55.351" v="10"/>
          <ac:spMkLst>
            <pc:docMk/>
            <pc:sldMk cId="109857222" sldId="256"/>
            <ac:spMk id="32" creationId="{9FBB9AF1-CE92-475C-A47B-5FC32922B3E9}"/>
          </ac:spMkLst>
        </pc:spChg>
        <pc:spChg chg="add del">
          <ac:chgData name="Lebo Sango" userId="S::lebo.sango@slu.edu::783c6531-44ef-4a02-8e28-900edf8ef776" providerId="AD" clId="Web-{8212D15F-9D2D-CCA9-9F78-71B2DA286271}" dt="2024-04-14T18:23:55.351" v="10"/>
          <ac:spMkLst>
            <pc:docMk/>
            <pc:sldMk cId="109857222" sldId="256"/>
            <ac:spMk id="34" creationId="{7021D92D-08FF-45A6-9109-AC9462C7E8E3}"/>
          </ac:spMkLst>
        </pc:spChg>
        <pc:grpChg chg="add del">
          <ac:chgData name="Lebo Sango" userId="S::lebo.sango@slu.edu::783c6531-44ef-4a02-8e28-900edf8ef776" providerId="AD" clId="Web-{8212D15F-9D2D-CCA9-9F78-71B2DA286271}" dt="2024-04-14T18:23:36.991" v="6"/>
          <ac:grpSpMkLst>
            <pc:docMk/>
            <pc:sldMk cId="109857222" sldId="256"/>
            <ac:grpSpMk id="14" creationId="{3BDBC526-6DCD-4FF6-8395-D8C22E46E527}"/>
          </ac:grpSpMkLst>
        </pc:grpChg>
        <pc:grpChg chg="add del">
          <ac:chgData name="Lebo Sango" userId="S::lebo.sango@slu.edu::783c6531-44ef-4a02-8e28-900edf8ef776" providerId="AD" clId="Web-{8212D15F-9D2D-CCA9-9F78-71B2DA286271}" dt="2024-04-14T18:23:36.991" v="6"/>
          <ac:grpSpMkLst>
            <pc:docMk/>
            <pc:sldMk cId="109857222" sldId="256"/>
            <ac:grpSpMk id="22" creationId="{183B29DA-9BB8-4BA8-B8E1-8C2B544078C7}"/>
          </ac:grpSpMkLst>
        </pc:grpChg>
        <pc:picChg chg="mod ord">
          <ac:chgData name="Lebo Sango" userId="S::lebo.sango@slu.edu::783c6531-44ef-4a02-8e28-900edf8ef776" providerId="AD" clId="Web-{8212D15F-9D2D-CCA9-9F78-71B2DA286271}" dt="2024-04-14T18:23:55.351" v="10"/>
          <ac:picMkLst>
            <pc:docMk/>
            <pc:sldMk cId="109857222" sldId="256"/>
            <ac:picMk id="4" creationId="{37946A0D-7DDC-4662-0BE2-DE9C975DC764}"/>
          </ac:picMkLst>
        </pc:picChg>
        <pc:cxnChg chg="add del">
          <ac:chgData name="Lebo Sango" userId="S::lebo.sango@slu.edu::783c6531-44ef-4a02-8e28-900edf8ef776" providerId="AD" clId="Web-{8212D15F-9D2D-CCA9-9F78-71B2DA286271}" dt="2024-04-14T18:23:48.538" v="8"/>
          <ac:cxnSpMkLst>
            <pc:docMk/>
            <pc:sldMk cId="109857222" sldId="256"/>
            <ac:cxnSpMk id="16" creationId="{A07787ED-5EDC-4C54-AD87-55B60D0FE397}"/>
          </ac:cxnSpMkLst>
        </pc:cxnChg>
        <pc:cxnChg chg="add del">
          <ac:chgData name="Lebo Sango" userId="S::lebo.sango@slu.edu::783c6531-44ef-4a02-8e28-900edf8ef776" providerId="AD" clId="Web-{8212D15F-9D2D-CCA9-9F78-71B2DA286271}" dt="2024-04-14T18:23:55.351" v="10"/>
          <ac:cxnSpMkLst>
            <pc:docMk/>
            <pc:sldMk cId="109857222" sldId="256"/>
            <ac:cxnSpMk id="33" creationId="{D81E42A3-743C-4C15-9DA8-93AA9AEBFB17}"/>
          </ac:cxnSpMkLst>
        </pc:cxnChg>
      </pc:sldChg>
      <pc:sldMasterChg chg="add del addSldLayout delSldLayout">
        <pc:chgData name="Lebo Sango" userId="S::lebo.sango@slu.edu::783c6531-44ef-4a02-8e28-900edf8ef776" providerId="AD" clId="Web-{8212D15F-9D2D-CCA9-9F78-71B2DA286271}" dt="2024-04-14T18:23:55.351" v="10"/>
        <pc:sldMasterMkLst>
          <pc:docMk/>
          <pc:sldMasterMk cId="2460954070" sldId="2147483660"/>
        </pc:sldMasterMkLst>
        <pc:sldLayoutChg chg="add del">
          <pc:chgData name="Lebo Sango" userId="S::lebo.sango@slu.edu::783c6531-44ef-4a02-8e28-900edf8ef776" providerId="AD" clId="Web-{8212D15F-9D2D-CCA9-9F78-71B2DA286271}" dt="2024-04-14T18:23:55.351" v="10"/>
          <pc:sldLayoutMkLst>
            <pc:docMk/>
            <pc:sldMasterMk cId="2460954070" sldId="2147483660"/>
            <pc:sldLayoutMk cId="2385387890" sldId="2147483661"/>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949138452" sldId="2147483662"/>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2591524520" sldId="2147483663"/>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1203092039" sldId="2147483664"/>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3733172339" sldId="2147483665"/>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3210312558" sldId="2147483666"/>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3146388984" sldId="2147483667"/>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3171841454" sldId="2147483668"/>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1718958274" sldId="2147483669"/>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2202905451" sldId="2147483670"/>
          </pc:sldLayoutMkLst>
        </pc:sldLayoutChg>
        <pc:sldLayoutChg chg="add del">
          <pc:chgData name="Lebo Sango" userId="S::lebo.sango@slu.edu::783c6531-44ef-4a02-8e28-900edf8ef776" providerId="AD" clId="Web-{8212D15F-9D2D-CCA9-9F78-71B2DA286271}" dt="2024-04-14T18:23:55.351" v="10"/>
          <pc:sldLayoutMkLst>
            <pc:docMk/>
            <pc:sldMasterMk cId="2460954070" sldId="2147483660"/>
            <pc:sldLayoutMk cId="3479445657" sldId="2147483671"/>
          </pc:sldLayoutMkLst>
        </pc:sldLayoutChg>
      </pc:sldMasterChg>
      <pc:sldMasterChg chg="add del addSldLayout delSldLayout">
        <pc:chgData name="Lebo Sango" userId="S::lebo.sango@slu.edu::783c6531-44ef-4a02-8e28-900edf8ef776" providerId="AD" clId="Web-{8212D15F-9D2D-CCA9-9F78-71B2DA286271}" dt="2024-04-14T18:23:55.351" v="10"/>
        <pc:sldMasterMkLst>
          <pc:docMk/>
          <pc:sldMasterMk cId="2314485759" sldId="2147483698"/>
        </pc:sldMasterMkLst>
        <pc:sldLayoutChg chg="add del">
          <pc:chgData name="Lebo Sango" userId="S::lebo.sango@slu.edu::783c6531-44ef-4a02-8e28-900edf8ef776" providerId="AD" clId="Web-{8212D15F-9D2D-CCA9-9F78-71B2DA286271}" dt="2024-04-14T18:23:55.351" v="10"/>
          <pc:sldLayoutMkLst>
            <pc:docMk/>
            <pc:sldMasterMk cId="2314485759" sldId="2147483698"/>
            <pc:sldLayoutMk cId="3426786428" sldId="2147483687"/>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1762880080" sldId="2147483688"/>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2784491122" sldId="2147483689"/>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2935463418" sldId="2147483690"/>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2383520332" sldId="2147483691"/>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2717392406" sldId="2147483692"/>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2772688806" sldId="2147483693"/>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3182823048" sldId="2147483694"/>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2304877300" sldId="2147483695"/>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945813454" sldId="2147483696"/>
          </pc:sldLayoutMkLst>
        </pc:sldLayoutChg>
        <pc:sldLayoutChg chg="add del">
          <pc:chgData name="Lebo Sango" userId="S::lebo.sango@slu.edu::783c6531-44ef-4a02-8e28-900edf8ef776" providerId="AD" clId="Web-{8212D15F-9D2D-CCA9-9F78-71B2DA286271}" dt="2024-04-14T18:23:55.351" v="10"/>
          <pc:sldLayoutMkLst>
            <pc:docMk/>
            <pc:sldMasterMk cId="2314485759" sldId="2147483698"/>
            <pc:sldLayoutMk cId="3166145960" sldId="2147483697"/>
          </pc:sldLayoutMkLst>
        </pc:sldLayoutChg>
      </pc:sldMasterChg>
      <pc:sldMasterChg chg="add del addSldLayout delSldLayout">
        <pc:chgData name="Lebo Sango" userId="S::lebo.sango@slu.edu::783c6531-44ef-4a02-8e28-900edf8ef776" providerId="AD" clId="Web-{8212D15F-9D2D-CCA9-9F78-71B2DA286271}" dt="2024-04-14T18:23:48.538" v="8"/>
        <pc:sldMasterMkLst>
          <pc:docMk/>
          <pc:sldMasterMk cId="4147148938" sldId="2147483750"/>
        </pc:sldMasterMkLst>
        <pc:sldLayoutChg chg="add del">
          <pc:chgData name="Lebo Sango" userId="S::lebo.sango@slu.edu::783c6531-44ef-4a02-8e28-900edf8ef776" providerId="AD" clId="Web-{8212D15F-9D2D-CCA9-9F78-71B2DA286271}" dt="2024-04-14T18:23:48.538" v="8"/>
          <pc:sldLayoutMkLst>
            <pc:docMk/>
            <pc:sldMasterMk cId="4147148938" sldId="2147483750"/>
            <pc:sldLayoutMk cId="3006847113" sldId="2147483739"/>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4148197230" sldId="2147483740"/>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965280862" sldId="2147483741"/>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880248480" sldId="2147483742"/>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2720578889" sldId="2147483743"/>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2922713053" sldId="2147483744"/>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2115940115" sldId="2147483745"/>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2310308140" sldId="2147483746"/>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1551131765" sldId="2147483747"/>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4062372172" sldId="2147483748"/>
          </pc:sldLayoutMkLst>
        </pc:sldLayoutChg>
        <pc:sldLayoutChg chg="add del">
          <pc:chgData name="Lebo Sango" userId="S::lebo.sango@slu.edu::783c6531-44ef-4a02-8e28-900edf8ef776" providerId="AD" clId="Web-{8212D15F-9D2D-CCA9-9F78-71B2DA286271}" dt="2024-04-14T18:23:48.538" v="8"/>
          <pc:sldLayoutMkLst>
            <pc:docMk/>
            <pc:sldMasterMk cId="4147148938" sldId="2147483750"/>
            <pc:sldLayoutMk cId="989522561" sldId="2147483749"/>
          </pc:sldLayoutMkLst>
        </pc:sldLayoutChg>
      </pc:sldMasterChg>
      <pc:sldMasterChg chg="add del addSldLayout delSldLayout">
        <pc:chgData name="Lebo Sango" userId="S::lebo.sango@slu.edu::783c6531-44ef-4a02-8e28-900edf8ef776" providerId="AD" clId="Web-{8212D15F-9D2D-CCA9-9F78-71B2DA286271}" dt="2024-04-14T18:23:36.991" v="6"/>
        <pc:sldMasterMkLst>
          <pc:docMk/>
          <pc:sldMasterMk cId="2243322932" sldId="2147483763"/>
        </pc:sldMasterMkLst>
        <pc:sldLayoutChg chg="add del">
          <pc:chgData name="Lebo Sango" userId="S::lebo.sango@slu.edu::783c6531-44ef-4a02-8e28-900edf8ef776" providerId="AD" clId="Web-{8212D15F-9D2D-CCA9-9F78-71B2DA286271}" dt="2024-04-14T18:23:36.991" v="6"/>
          <pc:sldLayoutMkLst>
            <pc:docMk/>
            <pc:sldMasterMk cId="2243322932" sldId="2147483763"/>
            <pc:sldLayoutMk cId="1141108730" sldId="2147483752"/>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3543882129" sldId="2147483753"/>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3457000291" sldId="2147483754"/>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52015674" sldId="2147483755"/>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1049411975" sldId="2147483756"/>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1694322227" sldId="2147483757"/>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354500285" sldId="2147483758"/>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1065300509" sldId="2147483759"/>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672175066" sldId="2147483760"/>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270571662" sldId="2147483761"/>
          </pc:sldLayoutMkLst>
        </pc:sldLayoutChg>
        <pc:sldLayoutChg chg="add del">
          <pc:chgData name="Lebo Sango" userId="S::lebo.sango@slu.edu::783c6531-44ef-4a02-8e28-900edf8ef776" providerId="AD" clId="Web-{8212D15F-9D2D-CCA9-9F78-71B2DA286271}" dt="2024-04-14T18:23:36.991" v="6"/>
          <pc:sldLayoutMkLst>
            <pc:docMk/>
            <pc:sldMasterMk cId="2243322932" sldId="2147483763"/>
            <pc:sldLayoutMk cId="2596002771" sldId="2147483762"/>
          </pc:sldLayoutMkLst>
        </pc:sldLayoutChg>
      </pc:sldMasterChg>
    </pc:docChg>
  </pc:docChgLst>
  <pc:docChgLst>
    <pc:chgData name="Yan Ge" userId="S::yan.ge@slu.edu::86d9cdab-8fdb-4df2-978f-08e5adf66884" providerId="AD" clId="Web-{AA4C3AB4-9932-6A1A-A6A0-4BA7E6B15FFA}"/>
    <pc:docChg chg="modSld">
      <pc:chgData name="Yan Ge" userId="S::yan.ge@slu.edu::86d9cdab-8fdb-4df2-978f-08e5adf66884" providerId="AD" clId="Web-{AA4C3AB4-9932-6A1A-A6A0-4BA7E6B15FFA}" dt="2024-04-14T18:09:28.666" v="10" actId="20577"/>
      <pc:docMkLst>
        <pc:docMk/>
      </pc:docMkLst>
      <pc:sldChg chg="modSp">
        <pc:chgData name="Yan Ge" userId="S::yan.ge@slu.edu::86d9cdab-8fdb-4df2-978f-08e5adf66884" providerId="AD" clId="Web-{AA4C3AB4-9932-6A1A-A6A0-4BA7E6B15FFA}" dt="2024-04-14T18:09:28.666" v="10" actId="20577"/>
        <pc:sldMkLst>
          <pc:docMk/>
          <pc:sldMk cId="109857222" sldId="256"/>
        </pc:sldMkLst>
        <pc:spChg chg="mod">
          <ac:chgData name="Yan Ge" userId="S::yan.ge@slu.edu::86d9cdab-8fdb-4df2-978f-08e5adf66884" providerId="AD" clId="Web-{AA4C3AB4-9932-6A1A-A6A0-4BA7E6B15FFA}" dt="2024-04-14T18:09:28.666" v="10" actId="20577"/>
          <ac:spMkLst>
            <pc:docMk/>
            <pc:sldMk cId="109857222" sldId="256"/>
            <ac:spMk id="3" creationId="{00000000-0000-0000-0000-000000000000}"/>
          </ac:spMkLst>
        </pc:spChg>
      </pc:sldChg>
    </pc:docChg>
  </pc:docChgLst>
  <pc:docChgLst>
    <pc:chgData clId="Web-{7709EACF-5B37-4ADB-22F1-81FDFE1E00F2}"/>
    <pc:docChg chg="modSld">
      <pc:chgData name="" userId="" providerId="" clId="Web-{7709EACF-5B37-4ADB-22F1-81FDFE1E00F2}" dt="2024-04-14T17:46:22.094" v="3" actId="20577"/>
      <pc:docMkLst>
        <pc:docMk/>
      </pc:docMkLst>
      <pc:sldChg chg="modSp">
        <pc:chgData name="" userId="" providerId="" clId="Web-{7709EACF-5B37-4ADB-22F1-81FDFE1E00F2}" dt="2024-04-14T17:46:22.094" v="3" actId="20577"/>
        <pc:sldMkLst>
          <pc:docMk/>
          <pc:sldMk cId="109857222" sldId="256"/>
        </pc:sldMkLst>
        <pc:spChg chg="mod">
          <ac:chgData name="" userId="" providerId="" clId="Web-{7709EACF-5B37-4ADB-22F1-81FDFE1E00F2}" dt="2024-04-14T17:46:22.094" v="3" actId="20577"/>
          <ac:spMkLst>
            <pc:docMk/>
            <pc:sldMk cId="109857222" sldId="256"/>
            <ac:spMk id="2" creationId="{00000000-0000-0000-0000-000000000000}"/>
          </ac:spMkLst>
        </pc:spChg>
      </pc:sldChg>
    </pc:docChg>
  </pc:docChgLst>
  <pc:docChgLst>
    <pc:chgData name="Yan Ge" userId="S::yan.ge@slu.edu::86d9cdab-8fdb-4df2-978f-08e5adf66884" providerId="AD" clId="Web-{DAB0C7D0-F0D9-D08F-0C98-EC30E9ED63DF}"/>
    <pc:docChg chg="addSld delSld modSld">
      <pc:chgData name="Yan Ge" userId="S::yan.ge@slu.edu::86d9cdab-8fdb-4df2-978f-08e5adf66884" providerId="AD" clId="Web-{DAB0C7D0-F0D9-D08F-0C98-EC30E9ED63DF}" dt="2024-04-14T20:16:36.830" v="50"/>
      <pc:docMkLst>
        <pc:docMk/>
      </pc:docMkLst>
      <pc:sldChg chg="modSp">
        <pc:chgData name="Yan Ge" userId="S::yan.ge@slu.edu::86d9cdab-8fdb-4df2-978f-08e5adf66884" providerId="AD" clId="Web-{DAB0C7D0-F0D9-D08F-0C98-EC30E9ED63DF}" dt="2024-04-14T18:56:08.921" v="11" actId="20577"/>
        <pc:sldMkLst>
          <pc:docMk/>
          <pc:sldMk cId="2901750847" sldId="258"/>
        </pc:sldMkLst>
        <pc:spChg chg="mod">
          <ac:chgData name="Yan Ge" userId="S::yan.ge@slu.edu::86d9cdab-8fdb-4df2-978f-08e5adf66884" providerId="AD" clId="Web-{DAB0C7D0-F0D9-D08F-0C98-EC30E9ED63DF}" dt="2024-04-14T18:56:08.921" v="11" actId="20577"/>
          <ac:spMkLst>
            <pc:docMk/>
            <pc:sldMk cId="2901750847" sldId="258"/>
            <ac:spMk id="3" creationId="{65D27860-C7FE-33BE-5D47-9A11C41A4E17}"/>
          </ac:spMkLst>
        </pc:spChg>
      </pc:sldChg>
      <pc:sldChg chg="modSp">
        <pc:chgData name="Yan Ge" userId="S::yan.ge@slu.edu::86d9cdab-8fdb-4df2-978f-08e5adf66884" providerId="AD" clId="Web-{DAB0C7D0-F0D9-D08F-0C98-EC30E9ED63DF}" dt="2024-04-14T19:44:51.978" v="15" actId="20577"/>
        <pc:sldMkLst>
          <pc:docMk/>
          <pc:sldMk cId="3450007550" sldId="261"/>
        </pc:sldMkLst>
        <pc:spChg chg="mod">
          <ac:chgData name="Yan Ge" userId="S::yan.ge@slu.edu::86d9cdab-8fdb-4df2-978f-08e5adf66884" providerId="AD" clId="Web-{DAB0C7D0-F0D9-D08F-0C98-EC30E9ED63DF}" dt="2024-04-14T19:44:51.978" v="15" actId="20577"/>
          <ac:spMkLst>
            <pc:docMk/>
            <pc:sldMk cId="3450007550" sldId="261"/>
            <ac:spMk id="3" creationId="{3FC29826-095C-EC2D-8996-CCFA629D3066}"/>
          </ac:spMkLst>
        </pc:spChg>
      </pc:sldChg>
      <pc:sldChg chg="addSp delSp modSp del addAnim delAnim">
        <pc:chgData name="Yan Ge" userId="S::yan.ge@slu.edu::86d9cdab-8fdb-4df2-978f-08e5adf66884" providerId="AD" clId="Web-{DAB0C7D0-F0D9-D08F-0C98-EC30E9ED63DF}" dt="2024-04-14T20:16:36.830" v="50"/>
        <pc:sldMkLst>
          <pc:docMk/>
          <pc:sldMk cId="4046619890" sldId="262"/>
        </pc:sldMkLst>
        <pc:spChg chg="del mod">
          <ac:chgData name="Yan Ge" userId="S::yan.ge@slu.edu::86d9cdab-8fdb-4df2-978f-08e5adf66884" providerId="AD" clId="Web-{DAB0C7D0-F0D9-D08F-0C98-EC30E9ED63DF}" dt="2024-04-14T19:51:03.239" v="37"/>
          <ac:spMkLst>
            <pc:docMk/>
            <pc:sldMk cId="4046619890" sldId="262"/>
            <ac:spMk id="3" creationId="{B94C8E65-E538-1C67-C0F2-6C211BA492AB}"/>
          </ac:spMkLst>
        </pc:spChg>
        <pc:spChg chg="add del">
          <ac:chgData name="Yan Ge" userId="S::yan.ge@slu.edu::86d9cdab-8fdb-4df2-978f-08e5adf66884" providerId="AD" clId="Web-{DAB0C7D0-F0D9-D08F-0C98-EC30E9ED63DF}" dt="2024-04-14T20:16:18.299" v="49"/>
          <ac:spMkLst>
            <pc:docMk/>
            <pc:sldMk cId="4046619890" sldId="262"/>
            <ac:spMk id="9" creationId="{23888CC3-6394-3493-46FF-ADAD5AF4C585}"/>
          </ac:spMkLst>
        </pc:spChg>
        <pc:picChg chg="add mod ord">
          <ac:chgData name="Yan Ge" userId="S::yan.ge@slu.edu::86d9cdab-8fdb-4df2-978f-08e5adf66884" providerId="AD" clId="Web-{DAB0C7D0-F0D9-D08F-0C98-EC30E9ED63DF}" dt="2024-04-14T19:51:19.536" v="41" actId="1076"/>
          <ac:picMkLst>
            <pc:docMk/>
            <pc:sldMk cId="4046619890" sldId="262"/>
            <ac:picMk id="4" creationId="{9E037EB8-ACCE-7AFF-E25C-533633A7B51A}"/>
          </ac:picMkLst>
        </pc:picChg>
        <pc:picChg chg="add del mod">
          <ac:chgData name="Yan Ge" userId="S::yan.ge@slu.edu::86d9cdab-8fdb-4df2-978f-08e5adf66884" providerId="AD" clId="Web-{DAB0C7D0-F0D9-D08F-0C98-EC30E9ED63DF}" dt="2024-04-14T19:52:36.304" v="45"/>
          <ac:picMkLst>
            <pc:docMk/>
            <pc:sldMk cId="4046619890" sldId="262"/>
            <ac:picMk id="6" creationId="{07BA4A12-8D2E-97A8-642D-25A712CA2B94}"/>
          </ac:picMkLst>
        </pc:picChg>
        <pc:picChg chg="add del mod">
          <ac:chgData name="Yan Ge" userId="S::yan.ge@slu.edu::86d9cdab-8fdb-4df2-978f-08e5adf66884" providerId="AD" clId="Web-{DAB0C7D0-F0D9-D08F-0C98-EC30E9ED63DF}" dt="2024-04-14T19:52:50.523" v="47"/>
          <ac:picMkLst>
            <pc:docMk/>
            <pc:sldMk cId="4046619890" sldId="262"/>
            <ac:picMk id="7" creationId="{B350D0CC-4D92-4C9F-F35B-C75E7731BB95}"/>
          </ac:picMkLst>
        </pc:picChg>
      </pc:sldChg>
      <pc:sldChg chg="addSp modSp new">
        <pc:chgData name="Yan Ge" userId="S::yan.ge@slu.edu::86d9cdab-8fdb-4df2-978f-08e5adf66884" providerId="AD" clId="Web-{DAB0C7D0-F0D9-D08F-0C98-EC30E9ED63DF}" dt="2024-04-14T19:46:06.340" v="34" actId="20577"/>
        <pc:sldMkLst>
          <pc:docMk/>
          <pc:sldMk cId="1877024530" sldId="266"/>
        </pc:sldMkLst>
        <pc:spChg chg="mod">
          <ac:chgData name="Yan Ge" userId="S::yan.ge@slu.edu::86d9cdab-8fdb-4df2-978f-08e5adf66884" providerId="AD" clId="Web-{DAB0C7D0-F0D9-D08F-0C98-EC30E9ED63DF}" dt="2024-04-14T19:45:01.869" v="19" actId="20577"/>
          <ac:spMkLst>
            <pc:docMk/>
            <pc:sldMk cId="1877024530" sldId="266"/>
            <ac:spMk id="2" creationId="{2433BB24-0B81-BFDD-2AA4-6DF9D4AB32D7}"/>
          </ac:spMkLst>
        </pc:spChg>
        <pc:spChg chg="mod">
          <ac:chgData name="Yan Ge" userId="S::yan.ge@slu.edu::86d9cdab-8fdb-4df2-978f-08e5adf66884" providerId="AD" clId="Web-{DAB0C7D0-F0D9-D08F-0C98-EC30E9ED63DF}" dt="2024-04-14T19:46:06.340" v="34" actId="20577"/>
          <ac:spMkLst>
            <pc:docMk/>
            <pc:sldMk cId="1877024530" sldId="266"/>
            <ac:spMk id="3" creationId="{FC151741-8831-B2DD-92C1-FF74238E7BDE}"/>
          </ac:spMkLst>
        </pc:spChg>
        <pc:spChg chg="add mod">
          <ac:chgData name="Yan Ge" userId="S::yan.ge@slu.edu::86d9cdab-8fdb-4df2-978f-08e5adf66884" providerId="AD" clId="Web-{DAB0C7D0-F0D9-D08F-0C98-EC30E9ED63DF}" dt="2024-04-14T19:45:57.558" v="33" actId="20577"/>
          <ac:spMkLst>
            <pc:docMk/>
            <pc:sldMk cId="1877024530" sldId="266"/>
            <ac:spMk id="4" creationId="{2E408A55-E6F4-5CF4-9757-0C1EDF6CE388}"/>
          </ac:spMkLst>
        </pc:spChg>
      </pc:sldChg>
    </pc:docChg>
  </pc:docChgLst>
  <pc:docChgLst>
    <pc:chgData name="Lebo Sango" userId="S::lebo.sango@slu.edu::783c6531-44ef-4a02-8e28-900edf8ef776" providerId="AD" clId="Web-{DAE2BC3D-BD8D-1B66-6536-5C0CD9BA07B0}"/>
    <pc:docChg chg="addSld delSld modSld sldOrd">
      <pc:chgData name="Lebo Sango" userId="S::lebo.sango@slu.edu::783c6531-44ef-4a02-8e28-900edf8ef776" providerId="AD" clId="Web-{DAE2BC3D-BD8D-1B66-6536-5C0CD9BA07B0}" dt="2024-04-14T21:23:00.062" v="2663" actId="20577"/>
      <pc:docMkLst>
        <pc:docMk/>
      </pc:docMkLst>
      <pc:sldChg chg="modSp">
        <pc:chgData name="Lebo Sango" userId="S::lebo.sango@slu.edu::783c6531-44ef-4a02-8e28-900edf8ef776" providerId="AD" clId="Web-{DAE2BC3D-BD8D-1B66-6536-5C0CD9BA07B0}" dt="2024-04-14T18:24:17.938" v="4"/>
        <pc:sldMkLst>
          <pc:docMk/>
          <pc:sldMk cId="109857222" sldId="256"/>
        </pc:sldMkLst>
        <pc:spChg chg="mod">
          <ac:chgData name="Lebo Sango" userId="S::lebo.sango@slu.edu::783c6531-44ef-4a02-8e28-900edf8ef776" providerId="AD" clId="Web-{DAE2BC3D-BD8D-1B66-6536-5C0CD9BA07B0}" dt="2024-04-14T18:24:17.938" v="4"/>
          <ac:spMkLst>
            <pc:docMk/>
            <pc:sldMk cId="109857222" sldId="256"/>
            <ac:spMk id="3" creationId="{00000000-0000-0000-0000-000000000000}"/>
          </ac:spMkLst>
        </pc:spChg>
      </pc:sldChg>
      <pc:sldChg chg="addSp delSp modSp new del mod setBg">
        <pc:chgData name="Lebo Sango" userId="S::lebo.sango@slu.edu::783c6531-44ef-4a02-8e28-900edf8ef776" providerId="AD" clId="Web-{DAE2BC3D-BD8D-1B66-6536-5C0CD9BA07B0}" dt="2024-04-14T18:57:14.713" v="554"/>
        <pc:sldMkLst>
          <pc:docMk/>
          <pc:sldMk cId="996948670" sldId="257"/>
        </pc:sldMkLst>
        <pc:spChg chg="mod">
          <ac:chgData name="Lebo Sango" userId="S::lebo.sango@slu.edu::783c6531-44ef-4a02-8e28-900edf8ef776" providerId="AD" clId="Web-{DAE2BC3D-BD8D-1B66-6536-5C0CD9BA07B0}" dt="2024-04-14T18:49:58.522" v="254"/>
          <ac:spMkLst>
            <pc:docMk/>
            <pc:sldMk cId="996948670" sldId="257"/>
            <ac:spMk id="2" creationId="{284F3582-3383-945A-EFF9-DE6034A05141}"/>
          </ac:spMkLst>
        </pc:spChg>
        <pc:spChg chg="del mod">
          <ac:chgData name="Lebo Sango" userId="S::lebo.sango@slu.edu::783c6531-44ef-4a02-8e28-900edf8ef776" providerId="AD" clId="Web-{DAE2BC3D-BD8D-1B66-6536-5C0CD9BA07B0}" dt="2024-04-14T18:46:40.234" v="217"/>
          <ac:spMkLst>
            <pc:docMk/>
            <pc:sldMk cId="996948670" sldId="257"/>
            <ac:spMk id="3" creationId="{5F019C66-F3DC-21BE-620C-ABC29CC396E5}"/>
          </ac:spMkLst>
        </pc:spChg>
        <pc:spChg chg="del mod">
          <ac:chgData name="Lebo Sango" userId="S::lebo.sango@slu.edu::783c6531-44ef-4a02-8e28-900edf8ef776" providerId="AD" clId="Web-{DAE2BC3D-BD8D-1B66-6536-5C0CD9BA07B0}" dt="2024-04-14T18:46:51.234" v="218"/>
          <ac:spMkLst>
            <pc:docMk/>
            <pc:sldMk cId="996948670" sldId="257"/>
            <ac:spMk id="4" creationId="{A5A908F2-EFDC-CE0B-DABF-DBCD193E87B6}"/>
          </ac:spMkLst>
        </pc:spChg>
        <pc:spChg chg="add del">
          <ac:chgData name="Lebo Sango" userId="S::lebo.sango@slu.edu::783c6531-44ef-4a02-8e28-900edf8ef776" providerId="AD" clId="Web-{DAE2BC3D-BD8D-1B66-6536-5C0CD9BA07B0}" dt="2024-04-14T18:46:56.734" v="220"/>
          <ac:spMkLst>
            <pc:docMk/>
            <pc:sldMk cId="996948670" sldId="257"/>
            <ac:spMk id="11" creationId="{DCC231C8-C761-4B31-9B1C-C6D19248C6B3}"/>
          </ac:spMkLst>
        </pc:spChg>
        <pc:spChg chg="add del">
          <ac:chgData name="Lebo Sango" userId="S::lebo.sango@slu.edu::783c6531-44ef-4a02-8e28-900edf8ef776" providerId="AD" clId="Web-{DAE2BC3D-BD8D-1B66-6536-5C0CD9BA07B0}" dt="2024-04-14T18:47:17.626" v="222"/>
          <ac:spMkLst>
            <pc:docMk/>
            <pc:sldMk cId="996948670" sldId="257"/>
            <ac:spMk id="13" creationId="{6C4028FD-8BAA-4A19-BFDE-594D991B7552}"/>
          </ac:spMkLst>
        </pc:spChg>
        <pc:spChg chg="add del">
          <ac:chgData name="Lebo Sango" userId="S::lebo.sango@slu.edu::783c6531-44ef-4a02-8e28-900edf8ef776" providerId="AD" clId="Web-{DAE2BC3D-BD8D-1B66-6536-5C0CD9BA07B0}" dt="2024-04-14T18:47:58.252" v="234"/>
          <ac:spMkLst>
            <pc:docMk/>
            <pc:sldMk cId="996948670" sldId="257"/>
            <ac:spMk id="15" creationId="{AAD0DBB9-1A4B-4391-81D4-CB19F9AB918A}"/>
          </ac:spMkLst>
        </pc:spChg>
        <pc:spChg chg="add del">
          <ac:chgData name="Lebo Sango" userId="S::lebo.sango@slu.edu::783c6531-44ef-4a02-8e28-900edf8ef776" providerId="AD" clId="Web-{DAE2BC3D-BD8D-1B66-6536-5C0CD9BA07B0}" dt="2024-04-14T18:47:58.252" v="234"/>
          <ac:spMkLst>
            <pc:docMk/>
            <pc:sldMk cId="996948670" sldId="257"/>
            <ac:spMk id="16" creationId="{BACC6370-2D7E-4714-9D71-7542949D7D5D}"/>
          </ac:spMkLst>
        </pc:spChg>
        <pc:spChg chg="add del">
          <ac:chgData name="Lebo Sango" userId="S::lebo.sango@slu.edu::783c6531-44ef-4a02-8e28-900edf8ef776" providerId="AD" clId="Web-{DAE2BC3D-BD8D-1B66-6536-5C0CD9BA07B0}" dt="2024-04-14T18:47:58.252" v="234"/>
          <ac:spMkLst>
            <pc:docMk/>
            <pc:sldMk cId="996948670" sldId="257"/>
            <ac:spMk id="17" creationId="{063BBA22-50EA-4C4D-BE05-F1CE4E63AA56}"/>
          </ac:spMkLst>
        </pc:spChg>
        <pc:spChg chg="add del">
          <ac:chgData name="Lebo Sango" userId="S::lebo.sango@slu.edu::783c6531-44ef-4a02-8e28-900edf8ef776" providerId="AD" clId="Web-{DAE2BC3D-BD8D-1B66-6536-5C0CD9BA07B0}" dt="2024-04-14T18:47:58.252" v="234"/>
          <ac:spMkLst>
            <pc:docMk/>
            <pc:sldMk cId="996948670" sldId="257"/>
            <ac:spMk id="18" creationId="{F68B3F68-107C-434F-AA38-110D5EA91B85}"/>
          </ac:spMkLst>
        </pc:spChg>
        <pc:spChg chg="add del">
          <ac:chgData name="Lebo Sango" userId="S::lebo.sango@slu.edu::783c6531-44ef-4a02-8e28-900edf8ef776" providerId="AD" clId="Web-{DAE2BC3D-BD8D-1B66-6536-5C0CD9BA07B0}" dt="2024-04-14T18:47:58.158" v="233"/>
          <ac:spMkLst>
            <pc:docMk/>
            <pc:sldMk cId="996948670" sldId="257"/>
            <ac:spMk id="23" creationId="{8DF67618-B87B-4195-8E24-3B126F79FF55}"/>
          </ac:spMkLst>
        </pc:spChg>
        <pc:spChg chg="add del">
          <ac:chgData name="Lebo Sango" userId="S::lebo.sango@slu.edu::783c6531-44ef-4a02-8e28-900edf8ef776" providerId="AD" clId="Web-{DAE2BC3D-BD8D-1B66-6536-5C0CD9BA07B0}" dt="2024-04-14T18:47:58.158" v="233"/>
          <ac:spMkLst>
            <pc:docMk/>
            <pc:sldMk cId="996948670" sldId="257"/>
            <ac:spMk id="25" creationId="{64960379-9FF9-400A-A8A8-F5AB633FD3BF}"/>
          </ac:spMkLst>
        </pc:spChg>
        <pc:spChg chg="add del">
          <ac:chgData name="Lebo Sango" userId="S::lebo.sango@slu.edu::783c6531-44ef-4a02-8e28-900edf8ef776" providerId="AD" clId="Web-{DAE2BC3D-BD8D-1B66-6536-5C0CD9BA07B0}" dt="2024-04-14T18:50:07.475" v="256"/>
          <ac:spMkLst>
            <pc:docMk/>
            <pc:sldMk cId="996948670" sldId="257"/>
            <ac:spMk id="29" creationId="{063BBA22-50EA-4C4D-BE05-F1CE4E63AA56}"/>
          </ac:spMkLst>
        </pc:spChg>
        <pc:spChg chg="add del">
          <ac:chgData name="Lebo Sango" userId="S::lebo.sango@slu.edu::783c6531-44ef-4a02-8e28-900edf8ef776" providerId="AD" clId="Web-{DAE2BC3D-BD8D-1B66-6536-5C0CD9BA07B0}" dt="2024-04-14T18:50:07.475" v="256"/>
          <ac:spMkLst>
            <pc:docMk/>
            <pc:sldMk cId="996948670" sldId="257"/>
            <ac:spMk id="40" creationId="{BACC6370-2D7E-4714-9D71-7542949D7D5D}"/>
          </ac:spMkLst>
        </pc:spChg>
        <pc:spChg chg="add del">
          <ac:chgData name="Lebo Sango" userId="S::lebo.sango@slu.edu::783c6531-44ef-4a02-8e28-900edf8ef776" providerId="AD" clId="Web-{DAE2BC3D-BD8D-1B66-6536-5C0CD9BA07B0}" dt="2024-04-14T18:50:07.475" v="256"/>
          <ac:spMkLst>
            <pc:docMk/>
            <pc:sldMk cId="996948670" sldId="257"/>
            <ac:spMk id="41" creationId="{F68B3F68-107C-434F-AA38-110D5EA91B85}"/>
          </ac:spMkLst>
        </pc:spChg>
        <pc:spChg chg="add del">
          <ac:chgData name="Lebo Sango" userId="S::lebo.sango@slu.edu::783c6531-44ef-4a02-8e28-900edf8ef776" providerId="AD" clId="Web-{DAE2BC3D-BD8D-1B66-6536-5C0CD9BA07B0}" dt="2024-04-14T18:50:07.475" v="256"/>
          <ac:spMkLst>
            <pc:docMk/>
            <pc:sldMk cId="996948670" sldId="257"/>
            <ac:spMk id="42" creationId="{AAD0DBB9-1A4B-4391-81D4-CB19F9AB918A}"/>
          </ac:spMkLst>
        </pc:spChg>
        <pc:spChg chg="add del">
          <ac:chgData name="Lebo Sango" userId="S::lebo.sango@slu.edu::783c6531-44ef-4a02-8e28-900edf8ef776" providerId="AD" clId="Web-{DAE2BC3D-BD8D-1B66-6536-5C0CD9BA07B0}" dt="2024-04-14T18:49:42.334" v="248"/>
          <ac:spMkLst>
            <pc:docMk/>
            <pc:sldMk cId="996948670" sldId="257"/>
            <ac:spMk id="47" creationId="{955A2079-FA98-4876-80F0-72364A7D2EA4}"/>
          </ac:spMkLst>
        </pc:spChg>
        <pc:spChg chg="add del">
          <ac:chgData name="Lebo Sango" userId="S::lebo.sango@slu.edu::783c6531-44ef-4a02-8e28-900edf8ef776" providerId="AD" clId="Web-{DAE2BC3D-BD8D-1B66-6536-5C0CD9BA07B0}" dt="2024-04-14T18:49:47.506" v="250"/>
          <ac:spMkLst>
            <pc:docMk/>
            <pc:sldMk cId="996948670" sldId="257"/>
            <ac:spMk id="49" creationId="{F68B3F68-107C-434F-AA38-110D5EA91B85}"/>
          </ac:spMkLst>
        </pc:spChg>
        <pc:spChg chg="add del">
          <ac:chgData name="Lebo Sango" userId="S::lebo.sango@slu.edu::783c6531-44ef-4a02-8e28-900edf8ef776" providerId="AD" clId="Web-{DAE2BC3D-BD8D-1B66-6536-5C0CD9BA07B0}" dt="2024-04-14T18:49:47.506" v="250"/>
          <ac:spMkLst>
            <pc:docMk/>
            <pc:sldMk cId="996948670" sldId="257"/>
            <ac:spMk id="50" creationId="{BACC6370-2D7E-4714-9D71-7542949D7D5D}"/>
          </ac:spMkLst>
        </pc:spChg>
        <pc:spChg chg="add del">
          <ac:chgData name="Lebo Sango" userId="S::lebo.sango@slu.edu::783c6531-44ef-4a02-8e28-900edf8ef776" providerId="AD" clId="Web-{DAE2BC3D-BD8D-1B66-6536-5C0CD9BA07B0}" dt="2024-04-14T18:49:47.506" v="250"/>
          <ac:spMkLst>
            <pc:docMk/>
            <pc:sldMk cId="996948670" sldId="257"/>
            <ac:spMk id="51" creationId="{AAD0DBB9-1A4B-4391-81D4-CB19F9AB918A}"/>
          </ac:spMkLst>
        </pc:spChg>
        <pc:spChg chg="add del">
          <ac:chgData name="Lebo Sango" userId="S::lebo.sango@slu.edu::783c6531-44ef-4a02-8e28-900edf8ef776" providerId="AD" clId="Web-{DAE2BC3D-BD8D-1B66-6536-5C0CD9BA07B0}" dt="2024-04-14T18:49:47.506" v="250"/>
          <ac:spMkLst>
            <pc:docMk/>
            <pc:sldMk cId="996948670" sldId="257"/>
            <ac:spMk id="53" creationId="{063BBA22-50EA-4C4D-BE05-F1CE4E63AA56}"/>
          </ac:spMkLst>
        </pc:spChg>
        <pc:spChg chg="add del">
          <ac:chgData name="Lebo Sango" userId="S::lebo.sango@slu.edu::783c6531-44ef-4a02-8e28-900edf8ef776" providerId="AD" clId="Web-{DAE2BC3D-BD8D-1B66-6536-5C0CD9BA07B0}" dt="2024-04-14T18:49:52.990" v="252"/>
          <ac:spMkLst>
            <pc:docMk/>
            <pc:sldMk cId="996948670" sldId="257"/>
            <ac:spMk id="63" creationId="{1D63C574-BFD2-41A1-A567-B0C3CC7FDD4F}"/>
          </ac:spMkLst>
        </pc:spChg>
        <pc:spChg chg="add del">
          <ac:chgData name="Lebo Sango" userId="S::lebo.sango@slu.edu::783c6531-44ef-4a02-8e28-900edf8ef776" providerId="AD" clId="Web-{DAE2BC3D-BD8D-1B66-6536-5C0CD9BA07B0}" dt="2024-04-14T18:49:52.990" v="252"/>
          <ac:spMkLst>
            <pc:docMk/>
            <pc:sldMk cId="996948670" sldId="257"/>
            <ac:spMk id="64" creationId="{E2A46BAB-8C31-42B2-90E8-B26DD3E81D37}"/>
          </ac:spMkLst>
        </pc:spChg>
        <pc:spChg chg="add del">
          <ac:chgData name="Lebo Sango" userId="S::lebo.sango@slu.edu::783c6531-44ef-4a02-8e28-900edf8ef776" providerId="AD" clId="Web-{DAE2BC3D-BD8D-1B66-6536-5C0CD9BA07B0}" dt="2024-04-14T18:49:58.522" v="254"/>
          <ac:spMkLst>
            <pc:docMk/>
            <pc:sldMk cId="996948670" sldId="257"/>
            <ac:spMk id="68" creationId="{8DF67618-B87B-4195-8E24-3B126F79FF55}"/>
          </ac:spMkLst>
        </pc:spChg>
        <pc:spChg chg="add del">
          <ac:chgData name="Lebo Sango" userId="S::lebo.sango@slu.edu::783c6531-44ef-4a02-8e28-900edf8ef776" providerId="AD" clId="Web-{DAE2BC3D-BD8D-1B66-6536-5C0CD9BA07B0}" dt="2024-04-14T18:49:58.522" v="254"/>
          <ac:spMkLst>
            <pc:docMk/>
            <pc:sldMk cId="996948670" sldId="257"/>
            <ac:spMk id="69" creationId="{64960379-9FF9-400A-A8A8-F5AB633FD3BF}"/>
          </ac:spMkLst>
        </pc:spChg>
        <pc:spChg chg="add del">
          <ac:chgData name="Lebo Sango" userId="S::lebo.sango@slu.edu::783c6531-44ef-4a02-8e28-900edf8ef776" providerId="AD" clId="Web-{DAE2BC3D-BD8D-1B66-6536-5C0CD9BA07B0}" dt="2024-04-14T18:50:07.475" v="256"/>
          <ac:spMkLst>
            <pc:docMk/>
            <pc:sldMk cId="996948670" sldId="257"/>
            <ac:spMk id="74" creationId="{BACC6370-2D7E-4714-9D71-7542949D7D5D}"/>
          </ac:spMkLst>
        </pc:spChg>
        <pc:spChg chg="add del">
          <ac:chgData name="Lebo Sango" userId="S::lebo.sango@slu.edu::783c6531-44ef-4a02-8e28-900edf8ef776" providerId="AD" clId="Web-{DAE2BC3D-BD8D-1B66-6536-5C0CD9BA07B0}" dt="2024-04-14T18:50:07.475" v="256"/>
          <ac:spMkLst>
            <pc:docMk/>
            <pc:sldMk cId="996948670" sldId="257"/>
            <ac:spMk id="75" creationId="{F68B3F68-107C-434F-AA38-110D5EA91B85}"/>
          </ac:spMkLst>
        </pc:spChg>
        <pc:spChg chg="add del">
          <ac:chgData name="Lebo Sango" userId="S::lebo.sango@slu.edu::783c6531-44ef-4a02-8e28-900edf8ef776" providerId="AD" clId="Web-{DAE2BC3D-BD8D-1B66-6536-5C0CD9BA07B0}" dt="2024-04-14T18:50:07.475" v="256"/>
          <ac:spMkLst>
            <pc:docMk/>
            <pc:sldMk cId="996948670" sldId="257"/>
            <ac:spMk id="76" creationId="{AAD0DBB9-1A4B-4391-81D4-CB19F9AB918A}"/>
          </ac:spMkLst>
        </pc:spChg>
        <pc:spChg chg="add del">
          <ac:chgData name="Lebo Sango" userId="S::lebo.sango@slu.edu::783c6531-44ef-4a02-8e28-900edf8ef776" providerId="AD" clId="Web-{DAE2BC3D-BD8D-1B66-6536-5C0CD9BA07B0}" dt="2024-04-14T18:50:07.475" v="256"/>
          <ac:spMkLst>
            <pc:docMk/>
            <pc:sldMk cId="996948670" sldId="257"/>
            <ac:spMk id="77" creationId="{063BBA22-50EA-4C4D-BE05-F1CE4E63AA56}"/>
          </ac:spMkLst>
        </pc:spChg>
        <pc:grpChg chg="add del">
          <ac:chgData name="Lebo Sango" userId="S::lebo.sango@slu.edu::783c6531-44ef-4a02-8e28-900edf8ef776" providerId="AD" clId="Web-{DAE2BC3D-BD8D-1B66-6536-5C0CD9BA07B0}" dt="2024-04-14T18:47:58.158" v="233"/>
          <ac:grpSpMkLst>
            <pc:docMk/>
            <pc:sldMk cId="996948670" sldId="257"/>
            <ac:grpSpMk id="27" creationId="{2C491629-AE25-486B-9B22-2CE4EE8F7E47}"/>
          </ac:grpSpMkLst>
        </pc:grpChg>
        <pc:grpChg chg="add del">
          <ac:chgData name="Lebo Sango" userId="S::lebo.sango@slu.edu::783c6531-44ef-4a02-8e28-900edf8ef776" providerId="AD" clId="Web-{DAE2BC3D-BD8D-1B66-6536-5C0CD9BA07B0}" dt="2024-04-14T18:47:58.158" v="233"/>
          <ac:grpSpMkLst>
            <pc:docMk/>
            <pc:sldMk cId="996948670" sldId="257"/>
            <ac:grpSpMk id="31" creationId="{43F5E015-E085-4624-B431-B42414448684}"/>
          </ac:grpSpMkLst>
        </pc:grpChg>
        <pc:grpChg chg="add del">
          <ac:chgData name="Lebo Sango" userId="S::lebo.sango@slu.edu::783c6531-44ef-4a02-8e28-900edf8ef776" providerId="AD" clId="Web-{DAE2BC3D-BD8D-1B66-6536-5C0CD9BA07B0}" dt="2024-04-14T18:49:52.990" v="252"/>
          <ac:grpSpMkLst>
            <pc:docMk/>
            <pc:sldMk cId="996948670" sldId="257"/>
            <ac:grpSpMk id="55" creationId="{43F5E015-E085-4624-B431-B42414448684}"/>
          </ac:grpSpMkLst>
        </pc:grpChg>
        <pc:grpChg chg="add del">
          <ac:chgData name="Lebo Sango" userId="S::lebo.sango@slu.edu::783c6531-44ef-4a02-8e28-900edf8ef776" providerId="AD" clId="Web-{DAE2BC3D-BD8D-1B66-6536-5C0CD9BA07B0}" dt="2024-04-14T18:49:52.990" v="252"/>
          <ac:grpSpMkLst>
            <pc:docMk/>
            <pc:sldMk cId="996948670" sldId="257"/>
            <ac:grpSpMk id="65" creationId="{B3F7A3C7-0737-4E57-B30E-8EEFE638B401}"/>
          </ac:grpSpMkLst>
        </pc:grpChg>
        <pc:grpChg chg="add del">
          <ac:chgData name="Lebo Sango" userId="S::lebo.sango@slu.edu::783c6531-44ef-4a02-8e28-900edf8ef776" providerId="AD" clId="Web-{DAE2BC3D-BD8D-1B66-6536-5C0CD9BA07B0}" dt="2024-04-14T18:49:58.522" v="254"/>
          <ac:grpSpMkLst>
            <pc:docMk/>
            <pc:sldMk cId="996948670" sldId="257"/>
            <ac:grpSpMk id="70" creationId="{2C491629-AE25-486B-9B22-2CE4EE8F7E47}"/>
          </ac:grpSpMkLst>
        </pc:grpChg>
        <pc:grpChg chg="add del">
          <ac:chgData name="Lebo Sango" userId="S::lebo.sango@slu.edu::783c6531-44ef-4a02-8e28-900edf8ef776" providerId="AD" clId="Web-{DAE2BC3D-BD8D-1B66-6536-5C0CD9BA07B0}" dt="2024-04-14T18:49:58.522" v="254"/>
          <ac:grpSpMkLst>
            <pc:docMk/>
            <pc:sldMk cId="996948670" sldId="257"/>
            <ac:grpSpMk id="72" creationId="{43F5E015-E085-4624-B431-B42414448684}"/>
          </ac:grpSpMkLst>
        </pc:grpChg>
        <pc:graphicFrameChg chg="add mod modGraphic">
          <ac:chgData name="Lebo Sango" userId="S::lebo.sango@slu.edu::783c6531-44ef-4a02-8e28-900edf8ef776" providerId="AD" clId="Web-{DAE2BC3D-BD8D-1B66-6536-5C0CD9BA07B0}" dt="2024-04-14T18:50:25.507" v="264" actId="20577"/>
          <ac:graphicFrameMkLst>
            <pc:docMk/>
            <pc:sldMk cId="996948670" sldId="257"/>
            <ac:graphicFrameMk id="6" creationId="{BB801AB3-D563-23A7-8F13-2667D0C23BA1}"/>
          </ac:graphicFrameMkLst>
        </pc:graphicFrameChg>
      </pc:sldChg>
      <pc:sldChg chg="addSp delSp modSp new add del mod setBg">
        <pc:chgData name="Lebo Sango" userId="S::lebo.sango@slu.edu::783c6531-44ef-4a02-8e28-900edf8ef776" providerId="AD" clId="Web-{DAE2BC3D-BD8D-1B66-6536-5C0CD9BA07B0}" dt="2024-04-14T19:21:45.328" v="867" actId="20577"/>
        <pc:sldMkLst>
          <pc:docMk/>
          <pc:sldMk cId="2901750847" sldId="258"/>
        </pc:sldMkLst>
        <pc:spChg chg="mod">
          <ac:chgData name="Lebo Sango" userId="S::lebo.sango@slu.edu::783c6531-44ef-4a02-8e28-900edf8ef776" providerId="AD" clId="Web-{DAE2BC3D-BD8D-1B66-6536-5C0CD9BA07B0}" dt="2024-04-14T18:57:42.620" v="577" actId="20577"/>
          <ac:spMkLst>
            <pc:docMk/>
            <pc:sldMk cId="2901750847" sldId="258"/>
            <ac:spMk id="2" creationId="{886B5294-83B5-EDF9-06E3-5F18E3BCD510}"/>
          </ac:spMkLst>
        </pc:spChg>
        <pc:spChg chg="del mod">
          <ac:chgData name="Lebo Sango" userId="S::lebo.sango@slu.edu::783c6531-44ef-4a02-8e28-900edf8ef776" providerId="AD" clId="Web-{DAE2BC3D-BD8D-1B66-6536-5C0CD9BA07B0}" dt="2024-04-14T18:57:55.652" v="580"/>
          <ac:spMkLst>
            <pc:docMk/>
            <pc:sldMk cId="2901750847" sldId="258"/>
            <ac:spMk id="3" creationId="{65D27860-C7FE-33BE-5D47-9A11C41A4E17}"/>
          </ac:spMkLst>
        </pc:spChg>
        <pc:spChg chg="add">
          <ac:chgData name="Lebo Sango" userId="S::lebo.sango@slu.edu::783c6531-44ef-4a02-8e28-900edf8ef776" providerId="AD" clId="Web-{DAE2BC3D-BD8D-1B66-6536-5C0CD9BA07B0}" dt="2024-04-14T18:56:01.133" v="408"/>
          <ac:spMkLst>
            <pc:docMk/>
            <pc:sldMk cId="2901750847" sldId="258"/>
            <ac:spMk id="9" creationId="{BACC6370-2D7E-4714-9D71-7542949D7D5D}"/>
          </ac:spMkLst>
        </pc:spChg>
        <pc:spChg chg="add">
          <ac:chgData name="Lebo Sango" userId="S::lebo.sango@slu.edu::783c6531-44ef-4a02-8e28-900edf8ef776" providerId="AD" clId="Web-{DAE2BC3D-BD8D-1B66-6536-5C0CD9BA07B0}" dt="2024-04-14T18:56:01.133" v="408"/>
          <ac:spMkLst>
            <pc:docMk/>
            <pc:sldMk cId="2901750847" sldId="258"/>
            <ac:spMk id="11" creationId="{F68B3F68-107C-434F-AA38-110D5EA91B85}"/>
          </ac:spMkLst>
        </pc:spChg>
        <pc:spChg chg="add">
          <ac:chgData name="Lebo Sango" userId="S::lebo.sango@slu.edu::783c6531-44ef-4a02-8e28-900edf8ef776" providerId="AD" clId="Web-{DAE2BC3D-BD8D-1B66-6536-5C0CD9BA07B0}" dt="2024-04-14T18:56:01.133" v="408"/>
          <ac:spMkLst>
            <pc:docMk/>
            <pc:sldMk cId="2901750847" sldId="258"/>
            <ac:spMk id="13" creationId="{AAD0DBB9-1A4B-4391-81D4-CB19F9AB918A}"/>
          </ac:spMkLst>
        </pc:spChg>
        <pc:spChg chg="add">
          <ac:chgData name="Lebo Sango" userId="S::lebo.sango@slu.edu::783c6531-44ef-4a02-8e28-900edf8ef776" providerId="AD" clId="Web-{DAE2BC3D-BD8D-1B66-6536-5C0CD9BA07B0}" dt="2024-04-14T18:56:01.133" v="408"/>
          <ac:spMkLst>
            <pc:docMk/>
            <pc:sldMk cId="2901750847" sldId="258"/>
            <ac:spMk id="15" creationId="{063BBA22-50EA-4C4D-BE05-F1CE4E63AA56}"/>
          </ac:spMkLst>
        </pc:spChg>
        <pc:spChg chg="add del mod">
          <ac:chgData name="Lebo Sango" userId="S::lebo.sango@slu.edu::783c6531-44ef-4a02-8e28-900edf8ef776" providerId="AD" clId="Web-{DAE2BC3D-BD8D-1B66-6536-5C0CD9BA07B0}" dt="2024-04-14T18:57:52.340" v="579"/>
          <ac:spMkLst>
            <pc:docMk/>
            <pc:sldMk cId="2901750847" sldId="258"/>
            <ac:spMk id="409" creationId="{BE30AE73-BA19-1CA0-A1CE-F721B7BD58F2}"/>
          </ac:spMkLst>
        </pc:spChg>
        <pc:graphicFrameChg chg="add del modGraphic">
          <ac:chgData name="Lebo Sango" userId="S::lebo.sango@slu.edu::783c6531-44ef-4a02-8e28-900edf8ef776" providerId="AD" clId="Web-{DAE2BC3D-BD8D-1B66-6536-5C0CD9BA07B0}" dt="2024-04-14T19:21:45.328" v="867" actId="20577"/>
          <ac:graphicFrameMkLst>
            <pc:docMk/>
            <pc:sldMk cId="2901750847" sldId="258"/>
            <ac:graphicFrameMk id="5" creationId="{C5515B4F-C3E6-01FE-3A13-F7865E8EC121}"/>
          </ac:graphicFrameMkLst>
        </pc:graphicFrameChg>
      </pc:sldChg>
      <pc:sldChg chg="addSp delSp modSp new mod setBg">
        <pc:chgData name="Lebo Sango" userId="S::lebo.sango@slu.edu::783c6531-44ef-4a02-8e28-900edf8ef776" providerId="AD" clId="Web-{DAE2BC3D-BD8D-1B66-6536-5C0CD9BA07B0}" dt="2024-04-14T20:58:51.185" v="2345" actId="14100"/>
        <pc:sldMkLst>
          <pc:docMk/>
          <pc:sldMk cId="3883690923" sldId="259"/>
        </pc:sldMkLst>
        <pc:spChg chg="mod">
          <ac:chgData name="Lebo Sango" userId="S::lebo.sango@slu.edu::783c6531-44ef-4a02-8e28-900edf8ef776" providerId="AD" clId="Web-{DAE2BC3D-BD8D-1B66-6536-5C0CD9BA07B0}" dt="2024-04-14T20:58:41.809" v="2343" actId="1076"/>
          <ac:spMkLst>
            <pc:docMk/>
            <pc:sldMk cId="3883690923" sldId="259"/>
            <ac:spMk id="2" creationId="{1F620D65-AA40-491F-0B96-3EB677D1CAC3}"/>
          </ac:spMkLst>
        </pc:spChg>
        <pc:spChg chg="del mod">
          <ac:chgData name="Lebo Sango" userId="S::lebo.sango@slu.edu::783c6531-44ef-4a02-8e28-900edf8ef776" providerId="AD" clId="Web-{DAE2BC3D-BD8D-1B66-6536-5C0CD9BA07B0}" dt="2024-04-14T19:09:05.740" v="799"/>
          <ac:spMkLst>
            <pc:docMk/>
            <pc:sldMk cId="3883690923" sldId="259"/>
            <ac:spMk id="3" creationId="{886764A9-98A5-1396-65C1-9A06E6D02070}"/>
          </ac:spMkLst>
        </pc:spChg>
        <pc:spChg chg="add del">
          <ac:chgData name="Lebo Sango" userId="S::lebo.sango@slu.edu::783c6531-44ef-4a02-8e28-900edf8ef776" providerId="AD" clId="Web-{DAE2BC3D-BD8D-1B66-6536-5C0CD9BA07B0}" dt="2024-04-14T19:14:02.188" v="818"/>
          <ac:spMkLst>
            <pc:docMk/>
            <pc:sldMk cId="3883690923" sldId="259"/>
            <ac:spMk id="9" creationId="{D12DDE76-C203-4047-9998-63900085B5E8}"/>
          </ac:spMkLst>
        </pc:spChg>
        <pc:spChg chg="add del">
          <ac:chgData name="Lebo Sango" userId="S::lebo.sango@slu.edu::783c6531-44ef-4a02-8e28-900edf8ef776" providerId="AD" clId="Web-{DAE2BC3D-BD8D-1B66-6536-5C0CD9BA07B0}" dt="2024-04-14T20:57:38.995" v="2335"/>
          <ac:spMkLst>
            <pc:docMk/>
            <pc:sldMk cId="3883690923" sldId="259"/>
            <ac:spMk id="11" creationId="{A8384FB5-9ADC-4DDC-881B-597D56F5B15D}"/>
          </ac:spMkLst>
        </pc:spChg>
        <pc:spChg chg="add del">
          <ac:chgData name="Lebo Sango" userId="S::lebo.sango@slu.edu::783c6531-44ef-4a02-8e28-900edf8ef776" providerId="AD" clId="Web-{DAE2BC3D-BD8D-1B66-6536-5C0CD9BA07B0}" dt="2024-04-14T20:57:38.995" v="2335"/>
          <ac:spMkLst>
            <pc:docMk/>
            <pc:sldMk cId="3883690923" sldId="259"/>
            <ac:spMk id="12" creationId="{91E5A9A7-95C6-4F4F-B00E-C82E07FE62EF}"/>
          </ac:spMkLst>
        </pc:spChg>
        <pc:spChg chg="add del">
          <ac:chgData name="Lebo Sango" userId="S::lebo.sango@slu.edu::783c6531-44ef-4a02-8e28-900edf8ef776" providerId="AD" clId="Web-{DAE2BC3D-BD8D-1B66-6536-5C0CD9BA07B0}" dt="2024-04-14T20:57:38.995" v="2335"/>
          <ac:spMkLst>
            <pc:docMk/>
            <pc:sldMk cId="3883690923" sldId="259"/>
            <ac:spMk id="13" creationId="{D07DD2DE-F619-49DD-B5E7-03A290FF4ED1}"/>
          </ac:spMkLst>
        </pc:spChg>
        <pc:spChg chg="add del">
          <ac:chgData name="Lebo Sango" userId="S::lebo.sango@slu.edu::783c6531-44ef-4a02-8e28-900edf8ef776" providerId="AD" clId="Web-{DAE2BC3D-BD8D-1B66-6536-5C0CD9BA07B0}" dt="2024-04-14T19:11:22.713" v="813"/>
          <ac:spMkLst>
            <pc:docMk/>
            <pc:sldMk cId="3883690923" sldId="259"/>
            <ac:spMk id="14" creationId="{A8384FB5-9ADC-4DDC-881B-597D56F5B15D}"/>
          </ac:spMkLst>
        </pc:spChg>
        <pc:spChg chg="add del">
          <ac:chgData name="Lebo Sango" userId="S::lebo.sango@slu.edu::783c6531-44ef-4a02-8e28-900edf8ef776" providerId="AD" clId="Web-{DAE2BC3D-BD8D-1B66-6536-5C0CD9BA07B0}" dt="2024-04-14T20:57:38.995" v="2335"/>
          <ac:spMkLst>
            <pc:docMk/>
            <pc:sldMk cId="3883690923" sldId="259"/>
            <ac:spMk id="15" creationId="{85149191-5F60-4A28-AAFF-039F96B0F3EC}"/>
          </ac:spMkLst>
        </pc:spChg>
        <pc:spChg chg="add del">
          <ac:chgData name="Lebo Sango" userId="S::lebo.sango@slu.edu::783c6531-44ef-4a02-8e28-900edf8ef776" providerId="AD" clId="Web-{DAE2BC3D-BD8D-1B66-6536-5C0CD9BA07B0}" dt="2024-04-14T19:11:22.713" v="813"/>
          <ac:spMkLst>
            <pc:docMk/>
            <pc:sldMk cId="3883690923" sldId="259"/>
            <ac:spMk id="16" creationId="{91E5A9A7-95C6-4F4F-B00E-C82E07FE62EF}"/>
          </ac:spMkLst>
        </pc:spChg>
        <pc:spChg chg="add del">
          <ac:chgData name="Lebo Sango" userId="S::lebo.sango@slu.edu::783c6531-44ef-4a02-8e28-900edf8ef776" providerId="AD" clId="Web-{DAE2BC3D-BD8D-1B66-6536-5C0CD9BA07B0}" dt="2024-04-14T20:57:38.995" v="2335"/>
          <ac:spMkLst>
            <pc:docMk/>
            <pc:sldMk cId="3883690923" sldId="259"/>
            <ac:spMk id="17" creationId="{F8260ED5-17F7-4158-B241-D51DD4CF1B7E}"/>
          </ac:spMkLst>
        </pc:spChg>
        <pc:spChg chg="add del">
          <ac:chgData name="Lebo Sango" userId="S::lebo.sango@slu.edu::783c6531-44ef-4a02-8e28-900edf8ef776" providerId="AD" clId="Web-{DAE2BC3D-BD8D-1B66-6536-5C0CD9BA07B0}" dt="2024-04-14T19:11:22.713" v="813"/>
          <ac:spMkLst>
            <pc:docMk/>
            <pc:sldMk cId="3883690923" sldId="259"/>
            <ac:spMk id="18" creationId="{D07DD2DE-F619-49DD-B5E7-03A290FF4ED1}"/>
          </ac:spMkLst>
        </pc:spChg>
        <pc:spChg chg="add del">
          <ac:chgData name="Lebo Sango" userId="S::lebo.sango@slu.edu::783c6531-44ef-4a02-8e28-900edf8ef776" providerId="AD" clId="Web-{DAE2BC3D-BD8D-1B66-6536-5C0CD9BA07B0}" dt="2024-04-14T19:11:22.713" v="813"/>
          <ac:spMkLst>
            <pc:docMk/>
            <pc:sldMk cId="3883690923" sldId="259"/>
            <ac:spMk id="20" creationId="{85149191-5F60-4A28-AAFF-039F96B0F3EC}"/>
          </ac:spMkLst>
        </pc:spChg>
        <pc:spChg chg="add del">
          <ac:chgData name="Lebo Sango" userId="S::lebo.sango@slu.edu::783c6531-44ef-4a02-8e28-900edf8ef776" providerId="AD" clId="Web-{DAE2BC3D-BD8D-1B66-6536-5C0CD9BA07B0}" dt="2024-04-14T20:57:48.542" v="2337"/>
          <ac:spMkLst>
            <pc:docMk/>
            <pc:sldMk cId="3883690923" sldId="259"/>
            <ac:spMk id="21" creationId="{1EB14836-6C6F-CFB1-C801-5D37BB90978F}"/>
          </ac:spMkLst>
        </pc:spChg>
        <pc:spChg chg="add del">
          <ac:chgData name="Lebo Sango" userId="S::lebo.sango@slu.edu::783c6531-44ef-4a02-8e28-900edf8ef776" providerId="AD" clId="Web-{DAE2BC3D-BD8D-1B66-6536-5C0CD9BA07B0}" dt="2024-04-14T19:11:22.713" v="813"/>
          <ac:spMkLst>
            <pc:docMk/>
            <pc:sldMk cId="3883690923" sldId="259"/>
            <ac:spMk id="22" creationId="{F8260ED5-17F7-4158-B241-D51DD4CF1B7E}"/>
          </ac:spMkLst>
        </pc:spChg>
        <pc:grpChg chg="add">
          <ac:chgData name="Lebo Sango" userId="S::lebo.sango@slu.edu::783c6531-44ef-4a02-8e28-900edf8ef776" providerId="AD" clId="Web-{DAE2BC3D-BD8D-1B66-6536-5C0CD9BA07B0}" dt="2024-04-14T20:57:38.995" v="2335"/>
          <ac:grpSpMkLst>
            <pc:docMk/>
            <pc:sldMk cId="3883690923" sldId="259"/>
            <ac:grpSpMk id="24" creationId="{6258F736-B256-8039-9DC6-F4E49A5C5AD5}"/>
          </ac:grpSpMkLst>
        </pc:grpChg>
        <pc:graphicFrameChg chg="add del mod ord modGraphic">
          <ac:chgData name="Lebo Sango" userId="S::lebo.sango@slu.edu::783c6531-44ef-4a02-8e28-900edf8ef776" providerId="AD" clId="Web-{DAE2BC3D-BD8D-1B66-6536-5C0CD9BA07B0}" dt="2024-04-14T20:57:48.542" v="2337"/>
          <ac:graphicFrameMkLst>
            <pc:docMk/>
            <pc:sldMk cId="3883690923" sldId="259"/>
            <ac:graphicFrameMk id="5" creationId="{004FB033-ED19-0CB9-AB45-7D33EC920378}"/>
          </ac:graphicFrameMkLst>
        </pc:graphicFrameChg>
        <pc:picChg chg="add mod ord">
          <ac:chgData name="Lebo Sango" userId="S::lebo.sango@slu.edu::783c6531-44ef-4a02-8e28-900edf8ef776" providerId="AD" clId="Web-{DAE2BC3D-BD8D-1B66-6536-5C0CD9BA07B0}" dt="2024-04-14T20:58:51.185" v="2345" actId="14100"/>
          <ac:picMkLst>
            <pc:docMk/>
            <pc:sldMk cId="3883690923" sldId="259"/>
            <ac:picMk id="4" creationId="{80619202-8C34-DD15-129F-7098BC883544}"/>
          </ac:picMkLst>
        </pc:picChg>
      </pc:sldChg>
      <pc:sldChg chg="modSp new del">
        <pc:chgData name="Lebo Sango" userId="S::lebo.sango@slu.edu::783c6531-44ef-4a02-8e28-900edf8ef776" providerId="AD" clId="Web-{DAE2BC3D-BD8D-1B66-6536-5C0CD9BA07B0}" dt="2024-04-14T20:46:13.253" v="2076"/>
        <pc:sldMkLst>
          <pc:docMk/>
          <pc:sldMk cId="2974971566" sldId="260"/>
        </pc:sldMkLst>
        <pc:spChg chg="mod">
          <ac:chgData name="Lebo Sango" userId="S::lebo.sango@slu.edu::783c6531-44ef-4a02-8e28-900edf8ef776" providerId="AD" clId="Web-{DAE2BC3D-BD8D-1B66-6536-5C0CD9BA07B0}" dt="2024-04-14T19:21:27.625" v="853" actId="20577"/>
          <ac:spMkLst>
            <pc:docMk/>
            <pc:sldMk cId="2974971566" sldId="260"/>
            <ac:spMk id="2" creationId="{680DA77B-AD1B-AB03-0727-D3529537A21B}"/>
          </ac:spMkLst>
        </pc:spChg>
        <pc:spChg chg="mod">
          <ac:chgData name="Lebo Sango" userId="S::lebo.sango@slu.edu::783c6531-44ef-4a02-8e28-900edf8ef776" providerId="AD" clId="Web-{DAE2BC3D-BD8D-1B66-6536-5C0CD9BA07B0}" dt="2024-04-14T19:42:09.948" v="974" actId="20577"/>
          <ac:spMkLst>
            <pc:docMk/>
            <pc:sldMk cId="2974971566" sldId="260"/>
            <ac:spMk id="3" creationId="{67A411F7-E14F-AB6C-BD85-AE27CF36595B}"/>
          </ac:spMkLst>
        </pc:spChg>
      </pc:sldChg>
      <pc:sldChg chg="addSp delSp modSp new mod setBg">
        <pc:chgData name="Lebo Sango" userId="S::lebo.sango@slu.edu::783c6531-44ef-4a02-8e28-900edf8ef776" providerId="AD" clId="Web-{DAE2BC3D-BD8D-1B66-6536-5C0CD9BA07B0}" dt="2024-04-14T20:57:05.447" v="2333"/>
        <pc:sldMkLst>
          <pc:docMk/>
          <pc:sldMk cId="3450007550" sldId="261"/>
        </pc:sldMkLst>
        <pc:spChg chg="mod">
          <ac:chgData name="Lebo Sango" userId="S::lebo.sango@slu.edu::783c6531-44ef-4a02-8e28-900edf8ef776" providerId="AD" clId="Web-{DAE2BC3D-BD8D-1B66-6536-5C0CD9BA07B0}" dt="2024-04-14T20:57:05.447" v="2333"/>
          <ac:spMkLst>
            <pc:docMk/>
            <pc:sldMk cId="3450007550" sldId="261"/>
            <ac:spMk id="2" creationId="{B05B1E30-926A-5F60-CF82-9798C52B772B}"/>
          </ac:spMkLst>
        </pc:spChg>
        <pc:spChg chg="add del mod">
          <ac:chgData name="Lebo Sango" userId="S::lebo.sango@slu.edu::783c6531-44ef-4a02-8e28-900edf8ef776" providerId="AD" clId="Web-{DAE2BC3D-BD8D-1B66-6536-5C0CD9BA07B0}" dt="2024-04-14T20:57:05.447" v="2333"/>
          <ac:spMkLst>
            <pc:docMk/>
            <pc:sldMk cId="3450007550" sldId="261"/>
            <ac:spMk id="3" creationId="{3FC29826-095C-EC2D-8996-CCFA629D3066}"/>
          </ac:spMkLst>
        </pc:spChg>
        <pc:spChg chg="add del">
          <ac:chgData name="Lebo Sango" userId="S::lebo.sango@slu.edu::783c6531-44ef-4a02-8e28-900edf8ef776" providerId="AD" clId="Web-{DAE2BC3D-BD8D-1B66-6536-5C0CD9BA07B0}" dt="2024-04-14T20:57:05.447" v="2333"/>
          <ac:spMkLst>
            <pc:docMk/>
            <pc:sldMk cId="3450007550" sldId="261"/>
            <ac:spMk id="10" creationId="{B50AB553-2A96-4A92-96F2-93548E096954}"/>
          </ac:spMkLst>
        </pc:spChg>
        <pc:graphicFrameChg chg="add del">
          <ac:chgData name="Lebo Sango" userId="S::lebo.sango@slu.edu::783c6531-44ef-4a02-8e28-900edf8ef776" providerId="AD" clId="Web-{DAE2BC3D-BD8D-1B66-6536-5C0CD9BA07B0}" dt="2024-04-14T20:57:05.447" v="2333"/>
          <ac:graphicFrameMkLst>
            <pc:docMk/>
            <pc:sldMk cId="3450007550" sldId="261"/>
            <ac:graphicFrameMk id="5" creationId="{B29F4A17-3D4C-B3AC-7263-1C85C317167B}"/>
          </ac:graphicFrameMkLst>
        </pc:graphicFrameChg>
        <pc:picChg chg="add del">
          <ac:chgData name="Lebo Sango" userId="S::lebo.sango@slu.edu::783c6531-44ef-4a02-8e28-900edf8ef776" providerId="AD" clId="Web-{DAE2BC3D-BD8D-1B66-6536-5C0CD9BA07B0}" dt="2024-04-14T20:57:05.447" v="2333"/>
          <ac:picMkLst>
            <pc:docMk/>
            <pc:sldMk cId="3450007550" sldId="261"/>
            <ac:picMk id="6" creationId="{EC43E2B1-0512-55CB-61B0-549CD55B23B1}"/>
          </ac:picMkLst>
        </pc:picChg>
      </pc:sldChg>
      <pc:sldChg chg="modSp new">
        <pc:chgData name="Lebo Sango" userId="S::lebo.sango@slu.edu::783c6531-44ef-4a02-8e28-900edf8ef776" providerId="AD" clId="Web-{DAE2BC3D-BD8D-1B66-6536-5C0CD9BA07B0}" dt="2024-04-14T19:02:59.415" v="717" actId="20577"/>
        <pc:sldMkLst>
          <pc:docMk/>
          <pc:sldMk cId="4046619890" sldId="262"/>
        </pc:sldMkLst>
        <pc:spChg chg="mod">
          <ac:chgData name="Lebo Sango" userId="S::lebo.sango@slu.edu::783c6531-44ef-4a02-8e28-900edf8ef776" providerId="AD" clId="Web-{DAE2BC3D-BD8D-1B66-6536-5C0CD9BA07B0}" dt="2024-04-14T19:02:59.415" v="717" actId="20577"/>
          <ac:spMkLst>
            <pc:docMk/>
            <pc:sldMk cId="4046619890" sldId="262"/>
            <ac:spMk id="2" creationId="{63EF0345-CF56-BBED-F1FC-940BA3E64125}"/>
          </ac:spMkLst>
        </pc:spChg>
      </pc:sldChg>
      <pc:sldChg chg="modSp new del">
        <pc:chgData name="Lebo Sango" userId="S::lebo.sango@slu.edu::783c6531-44ef-4a02-8e28-900edf8ef776" providerId="AD" clId="Web-{DAE2BC3D-BD8D-1B66-6536-5C0CD9BA07B0}" dt="2024-04-14T20:58:27.168" v="2342"/>
        <pc:sldMkLst>
          <pc:docMk/>
          <pc:sldMk cId="1598462721" sldId="263"/>
        </pc:sldMkLst>
        <pc:spChg chg="mod">
          <ac:chgData name="Lebo Sango" userId="S::lebo.sango@slu.edu::783c6531-44ef-4a02-8e28-900edf8ef776" providerId="AD" clId="Web-{DAE2BC3D-BD8D-1B66-6536-5C0CD9BA07B0}" dt="2024-04-14T19:03:45.198" v="788" actId="20577"/>
          <ac:spMkLst>
            <pc:docMk/>
            <pc:sldMk cId="1598462721" sldId="263"/>
            <ac:spMk id="2" creationId="{C9F23860-9192-4684-D5F5-880038CC2406}"/>
          </ac:spMkLst>
        </pc:spChg>
      </pc:sldChg>
      <pc:sldChg chg="modSp new">
        <pc:chgData name="Lebo Sango" userId="S::lebo.sango@slu.edu::783c6531-44ef-4a02-8e28-900edf8ef776" providerId="AD" clId="Web-{DAE2BC3D-BD8D-1B66-6536-5C0CD9BA07B0}" dt="2024-04-14T21:23:00.062" v="2663" actId="20577"/>
        <pc:sldMkLst>
          <pc:docMk/>
          <pc:sldMk cId="1280425411" sldId="264"/>
        </pc:sldMkLst>
        <pc:spChg chg="mod">
          <ac:chgData name="Lebo Sango" userId="S::lebo.sango@slu.edu::783c6531-44ef-4a02-8e28-900edf8ef776" providerId="AD" clId="Web-{DAE2BC3D-BD8D-1B66-6536-5C0CD9BA07B0}" dt="2024-04-14T21:23:00.062" v="2663" actId="20577"/>
          <ac:spMkLst>
            <pc:docMk/>
            <pc:sldMk cId="1280425411" sldId="264"/>
            <ac:spMk id="2" creationId="{AE29BB0C-752E-6ED7-39D1-C0C94885FA99}"/>
          </ac:spMkLst>
        </pc:spChg>
        <pc:spChg chg="mod">
          <ac:chgData name="Lebo Sango" userId="S::lebo.sango@slu.edu::783c6531-44ef-4a02-8e28-900edf8ef776" providerId="AD" clId="Web-{DAE2BC3D-BD8D-1B66-6536-5C0CD9BA07B0}" dt="2024-04-14T21:22:13.576" v="2659" actId="20577"/>
          <ac:spMkLst>
            <pc:docMk/>
            <pc:sldMk cId="1280425411" sldId="264"/>
            <ac:spMk id="3" creationId="{A8E0E17E-8510-C6E1-DE96-0CFCFA12EB2A}"/>
          </ac:spMkLst>
        </pc:spChg>
      </pc:sldChg>
      <pc:sldChg chg="addSp modSp add mod ord replId setBg">
        <pc:chgData name="Lebo Sango" userId="S::lebo.sango@slu.edu::783c6531-44ef-4a02-8e28-900edf8ef776" providerId="AD" clId="Web-{DAE2BC3D-BD8D-1B66-6536-5C0CD9BA07B0}" dt="2024-04-14T20:15:43.048" v="1781" actId="20577"/>
        <pc:sldMkLst>
          <pc:docMk/>
          <pc:sldMk cId="3961157627" sldId="265"/>
        </pc:sldMkLst>
        <pc:spChg chg="mod">
          <ac:chgData name="Lebo Sango" userId="S::lebo.sango@slu.edu::783c6531-44ef-4a02-8e28-900edf8ef776" providerId="AD" clId="Web-{DAE2BC3D-BD8D-1B66-6536-5C0CD9BA07B0}" dt="2024-04-14T19:56:19.586" v="1347"/>
          <ac:spMkLst>
            <pc:docMk/>
            <pc:sldMk cId="3961157627" sldId="265"/>
            <ac:spMk id="2" creationId="{680DA77B-AD1B-AB03-0727-D3529537A21B}"/>
          </ac:spMkLst>
        </pc:spChg>
        <pc:spChg chg="mod ord">
          <ac:chgData name="Lebo Sango" userId="S::lebo.sango@slu.edu::783c6531-44ef-4a02-8e28-900edf8ef776" providerId="AD" clId="Web-{DAE2BC3D-BD8D-1B66-6536-5C0CD9BA07B0}" dt="2024-04-14T20:15:43.048" v="1781" actId="20577"/>
          <ac:spMkLst>
            <pc:docMk/>
            <pc:sldMk cId="3961157627" sldId="265"/>
            <ac:spMk id="3" creationId="{67A411F7-E14F-AB6C-BD85-AE27CF36595B}"/>
          </ac:spMkLst>
        </pc:spChg>
        <pc:spChg chg="add">
          <ac:chgData name="Lebo Sango" userId="S::lebo.sango@slu.edu::783c6531-44ef-4a02-8e28-900edf8ef776" providerId="AD" clId="Web-{DAE2BC3D-BD8D-1B66-6536-5C0CD9BA07B0}" dt="2024-04-14T19:56:19.586" v="1347"/>
          <ac:spMkLst>
            <pc:docMk/>
            <pc:sldMk cId="3961157627" sldId="265"/>
            <ac:spMk id="9" creationId="{FFB60E8C-7224-44A4-87A0-46A1711DD2ED}"/>
          </ac:spMkLst>
        </pc:spChg>
        <pc:spChg chg="add">
          <ac:chgData name="Lebo Sango" userId="S::lebo.sango@slu.edu::783c6531-44ef-4a02-8e28-900edf8ef776" providerId="AD" clId="Web-{DAE2BC3D-BD8D-1B66-6536-5C0CD9BA07B0}" dt="2024-04-14T19:56:19.586" v="1347"/>
          <ac:spMkLst>
            <pc:docMk/>
            <pc:sldMk cId="3961157627" sldId="265"/>
            <ac:spMk id="11" creationId="{5DA32751-37A2-45C0-BE94-63D375E27003}"/>
          </ac:spMkLst>
        </pc:spChg>
        <pc:spChg chg="add">
          <ac:chgData name="Lebo Sango" userId="S::lebo.sango@slu.edu::783c6531-44ef-4a02-8e28-900edf8ef776" providerId="AD" clId="Web-{DAE2BC3D-BD8D-1B66-6536-5C0CD9BA07B0}" dt="2024-04-14T19:56:19.586" v="1347"/>
          <ac:spMkLst>
            <pc:docMk/>
            <pc:sldMk cId="3961157627" sldId="265"/>
            <ac:spMk id="13" creationId="{E659831F-0D9A-4C63-9EBB-8435B85A440F}"/>
          </ac:spMkLst>
        </pc:spChg>
        <pc:spChg chg="add">
          <ac:chgData name="Lebo Sango" userId="S::lebo.sango@slu.edu::783c6531-44ef-4a02-8e28-900edf8ef776" providerId="AD" clId="Web-{DAE2BC3D-BD8D-1B66-6536-5C0CD9BA07B0}" dt="2024-04-14T19:56:19.586" v="1347"/>
          <ac:spMkLst>
            <pc:docMk/>
            <pc:sldMk cId="3961157627" sldId="265"/>
            <ac:spMk id="15" creationId="{5A55FBCD-CD42-40F5-8A1B-3203F9CAEEAA}"/>
          </ac:spMkLst>
        </pc:spChg>
        <pc:picChg chg="add mod">
          <ac:chgData name="Lebo Sango" userId="S::lebo.sango@slu.edu::783c6531-44ef-4a02-8e28-900edf8ef776" providerId="AD" clId="Web-{DAE2BC3D-BD8D-1B66-6536-5C0CD9BA07B0}" dt="2024-04-14T19:56:51.103" v="1351" actId="14100"/>
          <ac:picMkLst>
            <pc:docMk/>
            <pc:sldMk cId="3961157627" sldId="265"/>
            <ac:picMk id="4" creationId="{4E48BF4D-0FE0-107F-F428-C3B65C8AADE9}"/>
          </ac:picMkLst>
        </pc:picChg>
      </pc:sldChg>
      <pc:sldChg chg="addSp delSp modSp new">
        <pc:chgData name="Lebo Sango" userId="S::lebo.sango@slu.edu::783c6531-44ef-4a02-8e28-900edf8ef776" providerId="AD" clId="Web-{DAE2BC3D-BD8D-1B66-6536-5C0CD9BA07B0}" dt="2024-04-14T20:23:39.611" v="1860" actId="1076"/>
        <pc:sldMkLst>
          <pc:docMk/>
          <pc:sldMk cId="2414696390" sldId="267"/>
        </pc:sldMkLst>
        <pc:spChg chg="mod">
          <ac:chgData name="Lebo Sango" userId="S::lebo.sango@slu.edu::783c6531-44ef-4a02-8e28-900edf8ef776" providerId="AD" clId="Web-{DAE2BC3D-BD8D-1B66-6536-5C0CD9BA07B0}" dt="2024-04-14T20:00:58.361" v="1501" actId="20577"/>
          <ac:spMkLst>
            <pc:docMk/>
            <pc:sldMk cId="2414696390" sldId="267"/>
            <ac:spMk id="2" creationId="{8F496459-6AC7-19C2-046F-2BF53DF31B56}"/>
          </ac:spMkLst>
        </pc:spChg>
        <pc:spChg chg="mod">
          <ac:chgData name="Lebo Sango" userId="S::lebo.sango@slu.edu::783c6531-44ef-4a02-8e28-900edf8ef776" providerId="AD" clId="Web-{DAE2BC3D-BD8D-1B66-6536-5C0CD9BA07B0}" dt="2024-04-14T20:02:07.614" v="1512" actId="14100"/>
          <ac:spMkLst>
            <pc:docMk/>
            <pc:sldMk cId="2414696390" sldId="267"/>
            <ac:spMk id="3" creationId="{F3B59022-408E-3AC9-245F-51B6D7140463}"/>
          </ac:spMkLst>
        </pc:spChg>
        <pc:spChg chg="add del mod">
          <ac:chgData name="Lebo Sango" userId="S::lebo.sango@slu.edu::783c6531-44ef-4a02-8e28-900edf8ef776" providerId="AD" clId="Web-{DAE2BC3D-BD8D-1B66-6536-5C0CD9BA07B0}" dt="2024-04-14T20:15:34.438" v="1779" actId="20577"/>
          <ac:spMkLst>
            <pc:docMk/>
            <pc:sldMk cId="2414696390" sldId="267"/>
            <ac:spMk id="4" creationId="{4FC950E6-3F64-91E8-DB37-2B78881D9BB9}"/>
          </ac:spMkLst>
        </pc:spChg>
        <pc:spChg chg="del mod">
          <ac:chgData name="Lebo Sango" userId="S::lebo.sango@slu.edu::783c6531-44ef-4a02-8e28-900edf8ef776" providerId="AD" clId="Web-{DAE2BC3D-BD8D-1B66-6536-5C0CD9BA07B0}" dt="2024-04-14T20:01:59.785" v="1510"/>
          <ac:spMkLst>
            <pc:docMk/>
            <pc:sldMk cId="2414696390" sldId="267"/>
            <ac:spMk id="5" creationId="{382ABBE3-6385-ABDC-04B1-6E96BFD7BB10}"/>
          </ac:spMkLst>
        </pc:spChg>
        <pc:spChg chg="mod">
          <ac:chgData name="Lebo Sango" userId="S::lebo.sango@slu.edu::783c6531-44ef-4a02-8e28-900edf8ef776" providerId="AD" clId="Web-{DAE2BC3D-BD8D-1B66-6536-5C0CD9BA07B0}" dt="2024-04-14T20:20:23.573" v="1845" actId="20577"/>
          <ac:spMkLst>
            <pc:docMk/>
            <pc:sldMk cId="2414696390" sldId="267"/>
            <ac:spMk id="6" creationId="{A5631D82-3227-BB0D-1EAE-F92ECCC6D2F8}"/>
          </ac:spMkLst>
        </pc:spChg>
        <pc:spChg chg="add del mod">
          <ac:chgData name="Lebo Sango" userId="S::lebo.sango@slu.edu::783c6531-44ef-4a02-8e28-900edf8ef776" providerId="AD" clId="Web-{DAE2BC3D-BD8D-1B66-6536-5C0CD9BA07B0}" dt="2024-04-14T20:02:03.504" v="1511"/>
          <ac:spMkLst>
            <pc:docMk/>
            <pc:sldMk cId="2414696390" sldId="267"/>
            <ac:spMk id="15" creationId="{4529408A-EF55-66BD-FB30-904CA0171CFB}"/>
          </ac:spMkLst>
        </pc:spChg>
        <pc:graphicFrameChg chg="add del mod ord modGraphic">
          <ac:chgData name="Lebo Sango" userId="S::lebo.sango@slu.edu::783c6531-44ef-4a02-8e28-900edf8ef776" providerId="AD" clId="Web-{DAE2BC3D-BD8D-1B66-6536-5C0CD9BA07B0}" dt="2024-04-14T20:00:32.345" v="1500"/>
          <ac:graphicFrameMkLst>
            <pc:docMk/>
            <pc:sldMk cId="2414696390" sldId="267"/>
            <ac:graphicFrameMk id="7" creationId="{4DD57761-9D7B-8A0E-B0B1-6555EFC23180}"/>
          </ac:graphicFrameMkLst>
        </pc:graphicFrameChg>
        <pc:picChg chg="add mod">
          <ac:chgData name="Lebo Sango" userId="S::lebo.sango@slu.edu::783c6531-44ef-4a02-8e28-900edf8ef776" providerId="AD" clId="Web-{DAE2BC3D-BD8D-1B66-6536-5C0CD9BA07B0}" dt="2024-04-14T20:22:38.515" v="1854" actId="1076"/>
          <ac:picMkLst>
            <pc:docMk/>
            <pc:sldMk cId="2414696390" sldId="267"/>
            <ac:picMk id="16" creationId="{C97EF28F-A3CB-0C05-5413-5930E344D956}"/>
          </ac:picMkLst>
        </pc:picChg>
        <pc:picChg chg="add mod">
          <ac:chgData name="Lebo Sango" userId="S::lebo.sango@slu.edu::783c6531-44ef-4a02-8e28-900edf8ef776" providerId="AD" clId="Web-{DAE2BC3D-BD8D-1B66-6536-5C0CD9BA07B0}" dt="2024-04-14T20:23:39.611" v="1860" actId="1076"/>
          <ac:picMkLst>
            <pc:docMk/>
            <pc:sldMk cId="2414696390" sldId="267"/>
            <ac:picMk id="17" creationId="{7C0ED5FE-8444-4776-FF02-3B69A4A2344F}"/>
          </ac:picMkLst>
        </pc:picChg>
      </pc:sldChg>
      <pc:sldChg chg="modSp add del replId">
        <pc:chgData name="Lebo Sango" userId="S::lebo.sango@slu.edu::783c6531-44ef-4a02-8e28-900edf8ef776" providerId="AD" clId="Web-{DAE2BC3D-BD8D-1B66-6536-5C0CD9BA07B0}" dt="2024-04-14T19:58:03.793" v="1382"/>
        <pc:sldMkLst>
          <pc:docMk/>
          <pc:sldMk cId="3775108496" sldId="267"/>
        </pc:sldMkLst>
        <pc:spChg chg="mod">
          <ac:chgData name="Lebo Sango" userId="S::lebo.sango@slu.edu::783c6531-44ef-4a02-8e28-900edf8ef776" providerId="AD" clId="Web-{DAE2BC3D-BD8D-1B66-6536-5C0CD9BA07B0}" dt="2024-04-14T19:57:56.277" v="1381" actId="20577"/>
          <ac:spMkLst>
            <pc:docMk/>
            <pc:sldMk cId="3775108496" sldId="267"/>
            <ac:spMk id="3" creationId="{67A411F7-E14F-AB6C-BD85-AE27CF36595B}"/>
          </ac:spMkLst>
        </pc:spChg>
      </pc:sldChg>
      <pc:sldChg chg="addSp delSp modSp add replId">
        <pc:chgData name="Lebo Sango" userId="S::lebo.sango@slu.edu::783c6531-44ef-4a02-8e28-900edf8ef776" providerId="AD" clId="Web-{DAE2BC3D-BD8D-1B66-6536-5C0CD9BA07B0}" dt="2024-04-14T20:33:47.866" v="2015" actId="14100"/>
        <pc:sldMkLst>
          <pc:docMk/>
          <pc:sldMk cId="3112246066" sldId="268"/>
        </pc:sldMkLst>
        <pc:spChg chg="mod">
          <ac:chgData name="Lebo Sango" userId="S::lebo.sango@slu.edu::783c6531-44ef-4a02-8e28-900edf8ef776" providerId="AD" clId="Web-{DAE2BC3D-BD8D-1B66-6536-5C0CD9BA07B0}" dt="2024-04-14T20:26:58.258" v="1910" actId="14100"/>
          <ac:spMkLst>
            <pc:docMk/>
            <pc:sldMk cId="3112246066" sldId="268"/>
            <ac:spMk id="3" creationId="{F3B59022-408E-3AC9-245F-51B6D7140463}"/>
          </ac:spMkLst>
        </pc:spChg>
        <pc:spChg chg="mod">
          <ac:chgData name="Lebo Sango" userId="S::lebo.sango@slu.edu::783c6531-44ef-4a02-8e28-900edf8ef776" providerId="AD" clId="Web-{DAE2BC3D-BD8D-1B66-6536-5C0CD9BA07B0}" dt="2024-04-14T20:32:59.427" v="2005" actId="14100"/>
          <ac:spMkLst>
            <pc:docMk/>
            <pc:sldMk cId="3112246066" sldId="268"/>
            <ac:spMk id="4" creationId="{4FC950E6-3F64-91E8-DB37-2B78881D9BB9}"/>
          </ac:spMkLst>
        </pc:spChg>
        <pc:spChg chg="mod">
          <ac:chgData name="Lebo Sango" userId="S::lebo.sango@slu.edu::783c6531-44ef-4a02-8e28-900edf8ef776" providerId="AD" clId="Web-{DAE2BC3D-BD8D-1B66-6536-5C0CD9BA07B0}" dt="2024-04-14T20:32:59.427" v="2005" actId="14100"/>
          <ac:spMkLst>
            <pc:docMk/>
            <pc:sldMk cId="3112246066" sldId="268"/>
            <ac:spMk id="6" creationId="{A5631D82-3227-BB0D-1EAE-F92ECCC6D2F8}"/>
          </ac:spMkLst>
        </pc:spChg>
        <pc:spChg chg="add mod">
          <ac:chgData name="Lebo Sango" userId="S::lebo.sango@slu.edu::783c6531-44ef-4a02-8e28-900edf8ef776" providerId="AD" clId="Web-{DAE2BC3D-BD8D-1B66-6536-5C0CD9BA07B0}" dt="2024-04-14T20:28:59.481" v="1948" actId="1076"/>
          <ac:spMkLst>
            <pc:docMk/>
            <pc:sldMk cId="3112246066" sldId="268"/>
            <ac:spMk id="7" creationId="{BE44E7EC-1038-DF2B-288E-5208AEC8599F}"/>
          </ac:spMkLst>
        </pc:spChg>
        <pc:picChg chg="add mod">
          <ac:chgData name="Lebo Sango" userId="S::lebo.sango@slu.edu::783c6531-44ef-4a02-8e28-900edf8ef776" providerId="AD" clId="Web-{DAE2BC3D-BD8D-1B66-6536-5C0CD9BA07B0}" dt="2024-04-14T20:30:29.797" v="1964" actId="14100"/>
          <ac:picMkLst>
            <pc:docMk/>
            <pc:sldMk cId="3112246066" sldId="268"/>
            <ac:picMk id="8" creationId="{1FEDFFEF-55ED-01B5-7771-3EF0549E6EDB}"/>
          </ac:picMkLst>
        </pc:picChg>
        <pc:picChg chg="add mod">
          <ac:chgData name="Lebo Sango" userId="S::lebo.sango@slu.edu::783c6531-44ef-4a02-8e28-900edf8ef776" providerId="AD" clId="Web-{DAE2BC3D-BD8D-1B66-6536-5C0CD9BA07B0}" dt="2024-04-14T20:33:47.866" v="2015" actId="14100"/>
          <ac:picMkLst>
            <pc:docMk/>
            <pc:sldMk cId="3112246066" sldId="268"/>
            <ac:picMk id="9" creationId="{156CFEF6-14E3-F596-8BE0-185DAD764859}"/>
          </ac:picMkLst>
        </pc:picChg>
        <pc:picChg chg="del mod">
          <ac:chgData name="Lebo Sango" userId="S::lebo.sango@slu.edu::783c6531-44ef-4a02-8e28-900edf8ef776" providerId="AD" clId="Web-{DAE2BC3D-BD8D-1B66-6536-5C0CD9BA07B0}" dt="2024-04-14T20:33:05.833" v="2006"/>
          <ac:picMkLst>
            <pc:docMk/>
            <pc:sldMk cId="3112246066" sldId="268"/>
            <ac:picMk id="16" creationId="{C97EF28F-A3CB-0C05-5413-5930E344D956}"/>
          </ac:picMkLst>
        </pc:picChg>
        <pc:picChg chg="del">
          <ac:chgData name="Lebo Sango" userId="S::lebo.sango@slu.edu::783c6531-44ef-4a02-8e28-900edf8ef776" providerId="AD" clId="Web-{DAE2BC3D-BD8D-1B66-6536-5C0CD9BA07B0}" dt="2024-04-14T20:29:34.826" v="1949"/>
          <ac:picMkLst>
            <pc:docMk/>
            <pc:sldMk cId="3112246066" sldId="268"/>
            <ac:picMk id="17" creationId="{7C0ED5FE-8444-4776-FF02-3B69A4A2344F}"/>
          </ac:picMkLst>
        </pc:picChg>
      </pc:sldChg>
      <pc:sldChg chg="addSp delSp modSp add ord replId">
        <pc:chgData name="Lebo Sango" userId="S::lebo.sango@slu.edu::783c6531-44ef-4a02-8e28-900edf8ef776" providerId="AD" clId="Web-{DAE2BC3D-BD8D-1B66-6536-5C0CD9BA07B0}" dt="2024-04-14T20:46:00.127" v="2075" actId="1076"/>
        <pc:sldMkLst>
          <pc:docMk/>
          <pc:sldMk cId="2476413191" sldId="269"/>
        </pc:sldMkLst>
        <pc:spChg chg="mod">
          <ac:chgData name="Lebo Sango" userId="S::lebo.sango@slu.edu::783c6531-44ef-4a02-8e28-900edf8ef776" providerId="AD" clId="Web-{DAE2BC3D-BD8D-1B66-6536-5C0CD9BA07B0}" dt="2024-04-14T20:45:19.954" v="2066" actId="20577"/>
          <ac:spMkLst>
            <pc:docMk/>
            <pc:sldMk cId="2476413191" sldId="269"/>
            <ac:spMk id="3" creationId="{67A411F7-E14F-AB6C-BD85-AE27CF36595B}"/>
          </ac:spMkLst>
        </pc:spChg>
        <pc:picChg chg="del">
          <ac:chgData name="Lebo Sango" userId="S::lebo.sango@slu.edu::783c6531-44ef-4a02-8e28-900edf8ef776" providerId="AD" clId="Web-{DAE2BC3D-BD8D-1B66-6536-5C0CD9BA07B0}" dt="2024-04-14T20:45:23.454" v="2067"/>
          <ac:picMkLst>
            <pc:docMk/>
            <pc:sldMk cId="2476413191" sldId="269"/>
            <ac:picMk id="4" creationId="{4E48BF4D-0FE0-107F-F428-C3B65C8AADE9}"/>
          </ac:picMkLst>
        </pc:picChg>
        <pc:picChg chg="add mod">
          <ac:chgData name="Lebo Sango" userId="S::lebo.sango@slu.edu::783c6531-44ef-4a02-8e28-900edf8ef776" providerId="AD" clId="Web-{DAE2BC3D-BD8D-1B66-6536-5C0CD9BA07B0}" dt="2024-04-14T20:46:00.127" v="2075" actId="1076"/>
          <ac:picMkLst>
            <pc:docMk/>
            <pc:sldMk cId="2476413191" sldId="269"/>
            <ac:picMk id="5" creationId="{1E487FBD-65AF-62EC-A636-5ED545E26A8F}"/>
          </ac:picMkLst>
        </pc:picChg>
      </pc:sldChg>
      <pc:sldChg chg="modSp add replId">
        <pc:chgData name="Lebo Sango" userId="S::lebo.sango@slu.edu::783c6531-44ef-4a02-8e28-900edf8ef776" providerId="AD" clId="Web-{DAE2BC3D-BD8D-1B66-6536-5C0CD9BA07B0}" dt="2024-04-14T20:57:15.931" v="2334" actId="20577"/>
        <pc:sldMkLst>
          <pc:docMk/>
          <pc:sldMk cId="454292408" sldId="270"/>
        </pc:sldMkLst>
        <pc:spChg chg="mod">
          <ac:chgData name="Lebo Sango" userId="S::lebo.sango@slu.edu::783c6531-44ef-4a02-8e28-900edf8ef776" providerId="AD" clId="Web-{DAE2BC3D-BD8D-1B66-6536-5C0CD9BA07B0}" dt="2024-04-14T20:57:15.931" v="2334" actId="20577"/>
          <ac:spMkLst>
            <pc:docMk/>
            <pc:sldMk cId="454292408" sldId="270"/>
            <ac:spMk id="3" creationId="{3FC29826-095C-EC2D-8996-CCFA629D3066}"/>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D3E40E-42BE-4AB1-91F0-60A524C69987}" type="doc">
      <dgm:prSet loTypeId="urn:microsoft.com/office/officeart/2018/5/layout/CenteredIconLabelDescriptionList" loCatId="icon" qsTypeId="urn:microsoft.com/office/officeart/2005/8/quickstyle/simple1" qsCatId="simple" csTypeId="urn:microsoft.com/office/officeart/2018/5/colors/Iconchunking_neutralbg_accent1_2" csCatId="accent1" phldr="1"/>
      <dgm:spPr/>
      <dgm:t>
        <a:bodyPr/>
        <a:lstStyle/>
        <a:p>
          <a:endParaRPr lang="en-US"/>
        </a:p>
      </dgm:t>
    </dgm:pt>
    <dgm:pt modelId="{5541764A-9957-447F-9BE7-32C03AF080C7}">
      <dgm:prSet/>
      <dgm:spPr/>
      <dgm:t>
        <a:bodyPr/>
        <a:lstStyle/>
        <a:p>
          <a:pPr>
            <a:defRPr b="1"/>
          </a:pPr>
          <a:r>
            <a:rPr lang="en-US"/>
            <a:t>Investment Portfolio &amp;  Market News Summary</a:t>
          </a:r>
        </a:p>
      </dgm:t>
    </dgm:pt>
    <dgm:pt modelId="{9D64B1EE-ABAE-4652-9FCE-D4419EE304A5}" type="parTrans" cxnId="{27FEAA41-E444-4A6A-B61F-BD3A3D77DEC2}">
      <dgm:prSet/>
      <dgm:spPr/>
      <dgm:t>
        <a:bodyPr/>
        <a:lstStyle/>
        <a:p>
          <a:endParaRPr lang="en-US"/>
        </a:p>
      </dgm:t>
    </dgm:pt>
    <dgm:pt modelId="{A19FDAE9-C85A-4593-B097-25A40582E91A}" type="sibTrans" cxnId="{27FEAA41-E444-4A6A-B61F-BD3A3D77DEC2}">
      <dgm:prSet/>
      <dgm:spPr/>
      <dgm:t>
        <a:bodyPr/>
        <a:lstStyle/>
        <a:p>
          <a:endParaRPr lang="en-US"/>
        </a:p>
      </dgm:t>
    </dgm:pt>
    <dgm:pt modelId="{7DB4281E-B456-459B-8FE9-7CDD42E68AF8}">
      <dgm:prSet/>
      <dgm:spPr/>
      <dgm:t>
        <a:bodyPr/>
        <a:lstStyle/>
        <a:p>
          <a:pPr rtl="0">
            <a:defRPr b="1"/>
          </a:pPr>
          <a:r>
            <a:rPr lang="en-US">
              <a:latin typeface="Aptos Display" panose="020F0302020204030204"/>
            </a:rPr>
            <a:t>Portfolio Security</a:t>
          </a:r>
          <a:r>
            <a:rPr lang="en-US"/>
            <a:t> Descriptions </a:t>
          </a:r>
        </a:p>
      </dgm:t>
    </dgm:pt>
    <dgm:pt modelId="{5D6793F9-9D1E-45D4-A090-46ADF91817F7}" type="parTrans" cxnId="{F870A779-6011-4AF1-8C8B-04BE45C7234C}">
      <dgm:prSet/>
      <dgm:spPr/>
      <dgm:t>
        <a:bodyPr/>
        <a:lstStyle/>
        <a:p>
          <a:endParaRPr lang="en-US"/>
        </a:p>
      </dgm:t>
    </dgm:pt>
    <dgm:pt modelId="{B4FD9D90-7BC1-4A0D-A4CE-3BF5D604708E}" type="sibTrans" cxnId="{F870A779-6011-4AF1-8C8B-04BE45C7234C}">
      <dgm:prSet/>
      <dgm:spPr/>
      <dgm:t>
        <a:bodyPr/>
        <a:lstStyle/>
        <a:p>
          <a:endParaRPr lang="en-US"/>
        </a:p>
      </dgm:t>
    </dgm:pt>
    <dgm:pt modelId="{28615FD0-2F2E-4AFD-BAD3-1A82C9F7B8A7}">
      <dgm:prSet/>
      <dgm:spPr/>
      <dgm:t>
        <a:bodyPr/>
        <a:lstStyle/>
        <a:p>
          <a:pPr>
            <a:defRPr b="1"/>
          </a:pPr>
          <a:r>
            <a:rPr lang="en-US"/>
            <a:t>Investment Strategies</a:t>
          </a:r>
        </a:p>
      </dgm:t>
    </dgm:pt>
    <dgm:pt modelId="{8429770E-B38A-4B8A-B474-8102A286409A}" type="parTrans" cxnId="{3EA8A581-3707-4C97-9C87-885DA2D9F0FB}">
      <dgm:prSet/>
      <dgm:spPr/>
      <dgm:t>
        <a:bodyPr/>
        <a:lstStyle/>
        <a:p>
          <a:endParaRPr lang="en-US"/>
        </a:p>
      </dgm:t>
    </dgm:pt>
    <dgm:pt modelId="{A280241E-4265-4BAA-8019-E045BCAEF951}" type="sibTrans" cxnId="{3EA8A581-3707-4C97-9C87-885DA2D9F0FB}">
      <dgm:prSet/>
      <dgm:spPr/>
      <dgm:t>
        <a:bodyPr/>
        <a:lstStyle/>
        <a:p>
          <a:endParaRPr lang="en-US"/>
        </a:p>
      </dgm:t>
    </dgm:pt>
    <dgm:pt modelId="{8AB362F0-A306-4A81-A80B-205D05690388}">
      <dgm:prSet/>
      <dgm:spPr/>
      <dgm:t>
        <a:bodyPr/>
        <a:lstStyle/>
        <a:p>
          <a:r>
            <a:rPr lang="en-US"/>
            <a:t>General rules</a:t>
          </a:r>
        </a:p>
      </dgm:t>
    </dgm:pt>
    <dgm:pt modelId="{7B5231E8-74B2-436F-B37E-4F89C1C1B767}" type="parTrans" cxnId="{2993E119-8FB3-410B-9AA2-193803280D5B}">
      <dgm:prSet/>
      <dgm:spPr/>
      <dgm:t>
        <a:bodyPr/>
        <a:lstStyle/>
        <a:p>
          <a:endParaRPr lang="en-US"/>
        </a:p>
      </dgm:t>
    </dgm:pt>
    <dgm:pt modelId="{2398FE76-71B9-4FD3-91C2-3BA4EA9CF566}" type="sibTrans" cxnId="{2993E119-8FB3-410B-9AA2-193803280D5B}">
      <dgm:prSet/>
      <dgm:spPr/>
      <dgm:t>
        <a:bodyPr/>
        <a:lstStyle/>
        <a:p>
          <a:endParaRPr lang="en-US"/>
        </a:p>
      </dgm:t>
    </dgm:pt>
    <dgm:pt modelId="{CF1776A9-256F-4C08-8414-75388C9F8132}">
      <dgm:prSet/>
      <dgm:spPr/>
      <dgm:t>
        <a:bodyPr/>
        <a:lstStyle/>
        <a:p>
          <a:r>
            <a:rPr lang="en-US"/>
            <a:t>Contruction rules</a:t>
          </a:r>
        </a:p>
      </dgm:t>
    </dgm:pt>
    <dgm:pt modelId="{DEB8F1E3-067D-433D-83E1-6C46A37B1C90}" type="parTrans" cxnId="{F47E0F14-EBA7-4BAB-AC97-D877BA78838F}">
      <dgm:prSet/>
      <dgm:spPr/>
      <dgm:t>
        <a:bodyPr/>
        <a:lstStyle/>
        <a:p>
          <a:endParaRPr lang="en-US"/>
        </a:p>
      </dgm:t>
    </dgm:pt>
    <dgm:pt modelId="{8C851B2A-8396-4502-BAA1-E8CCFA88CB9D}" type="sibTrans" cxnId="{F47E0F14-EBA7-4BAB-AC97-D877BA78838F}">
      <dgm:prSet/>
      <dgm:spPr/>
      <dgm:t>
        <a:bodyPr/>
        <a:lstStyle/>
        <a:p>
          <a:endParaRPr lang="en-US"/>
        </a:p>
      </dgm:t>
    </dgm:pt>
    <dgm:pt modelId="{CE2A491A-B250-41F9-97E9-7F7F97BD5E7E}">
      <dgm:prSet/>
      <dgm:spPr/>
      <dgm:t>
        <a:bodyPr/>
        <a:lstStyle/>
        <a:p>
          <a:r>
            <a:rPr lang="en-US"/>
            <a:t>Management rules</a:t>
          </a:r>
        </a:p>
      </dgm:t>
    </dgm:pt>
    <dgm:pt modelId="{6BF4408F-BCC1-4A10-B02D-E181424F3B75}" type="parTrans" cxnId="{0EAB5DBF-D010-44EF-A620-B408CFAFA662}">
      <dgm:prSet/>
      <dgm:spPr/>
      <dgm:t>
        <a:bodyPr/>
        <a:lstStyle/>
        <a:p>
          <a:endParaRPr lang="en-US"/>
        </a:p>
      </dgm:t>
    </dgm:pt>
    <dgm:pt modelId="{9F54643D-219D-4CB9-B11C-63543F1EAD7C}" type="sibTrans" cxnId="{0EAB5DBF-D010-44EF-A620-B408CFAFA662}">
      <dgm:prSet/>
      <dgm:spPr/>
      <dgm:t>
        <a:bodyPr/>
        <a:lstStyle/>
        <a:p>
          <a:endParaRPr lang="en-US"/>
        </a:p>
      </dgm:t>
    </dgm:pt>
    <dgm:pt modelId="{AC7D4969-ED53-4319-8B28-AA4706E097A8}">
      <dgm:prSet/>
      <dgm:spPr/>
      <dgm:t>
        <a:bodyPr/>
        <a:lstStyle/>
        <a:p>
          <a:pPr>
            <a:defRPr b="1"/>
          </a:pPr>
          <a:r>
            <a:rPr lang="en-US"/>
            <a:t>Transaction Details </a:t>
          </a:r>
        </a:p>
      </dgm:t>
    </dgm:pt>
    <dgm:pt modelId="{C844D851-9370-46F3-AC77-9C47C810AD7E}" type="parTrans" cxnId="{CBBE9487-4766-4D00-A937-423BA586AD11}">
      <dgm:prSet/>
      <dgm:spPr/>
      <dgm:t>
        <a:bodyPr/>
        <a:lstStyle/>
        <a:p>
          <a:endParaRPr lang="en-US"/>
        </a:p>
      </dgm:t>
    </dgm:pt>
    <dgm:pt modelId="{1C172814-BEE7-4CA7-8FFF-70597620E15F}" type="sibTrans" cxnId="{CBBE9487-4766-4D00-A937-423BA586AD11}">
      <dgm:prSet/>
      <dgm:spPr/>
      <dgm:t>
        <a:bodyPr/>
        <a:lstStyle/>
        <a:p>
          <a:endParaRPr lang="en-US"/>
        </a:p>
      </dgm:t>
    </dgm:pt>
    <dgm:pt modelId="{118B3988-1200-426A-91A3-61BBFCE4B98C}">
      <dgm:prSet/>
      <dgm:spPr/>
      <dgm:t>
        <a:bodyPr/>
        <a:lstStyle/>
        <a:p>
          <a:pPr>
            <a:defRPr b="1"/>
          </a:pPr>
          <a:r>
            <a:rPr lang="en-US"/>
            <a:t>Investment Portfolio Performance Analysis</a:t>
          </a:r>
        </a:p>
      </dgm:t>
    </dgm:pt>
    <dgm:pt modelId="{3E03CBDD-E241-471C-877B-DF880F1A7A06}" type="parTrans" cxnId="{85FD692B-EA12-44C3-B60C-77E4F9143BB2}">
      <dgm:prSet/>
      <dgm:spPr/>
      <dgm:t>
        <a:bodyPr/>
        <a:lstStyle/>
        <a:p>
          <a:endParaRPr lang="en-US"/>
        </a:p>
      </dgm:t>
    </dgm:pt>
    <dgm:pt modelId="{154FE73D-1279-4E97-99A3-0CF0377907DD}" type="sibTrans" cxnId="{85FD692B-EA12-44C3-B60C-77E4F9143BB2}">
      <dgm:prSet/>
      <dgm:spPr/>
      <dgm:t>
        <a:bodyPr/>
        <a:lstStyle/>
        <a:p>
          <a:endParaRPr lang="en-US"/>
        </a:p>
      </dgm:t>
    </dgm:pt>
    <dgm:pt modelId="{16000D67-DB5C-4006-A4FE-B55804CD9E66}">
      <dgm:prSet/>
      <dgm:spPr/>
      <dgm:t>
        <a:bodyPr/>
        <a:lstStyle/>
        <a:p>
          <a:pPr>
            <a:defRPr b="1"/>
          </a:pPr>
          <a:r>
            <a:rPr lang="en-US"/>
            <a:t>Final Remarks</a:t>
          </a:r>
        </a:p>
      </dgm:t>
    </dgm:pt>
    <dgm:pt modelId="{FD24B4B2-7FEF-4787-97BF-153939EA0DF7}" type="parTrans" cxnId="{503C71B4-7921-40D9-B959-CC508CB7542D}">
      <dgm:prSet/>
      <dgm:spPr/>
      <dgm:t>
        <a:bodyPr/>
        <a:lstStyle/>
        <a:p>
          <a:endParaRPr lang="en-US"/>
        </a:p>
      </dgm:t>
    </dgm:pt>
    <dgm:pt modelId="{EA771DAA-8FF8-4B9C-A9B6-642FA4FA07B9}" type="sibTrans" cxnId="{503C71B4-7921-40D9-B959-CC508CB7542D}">
      <dgm:prSet/>
      <dgm:spPr/>
      <dgm:t>
        <a:bodyPr/>
        <a:lstStyle/>
        <a:p>
          <a:endParaRPr lang="en-US"/>
        </a:p>
      </dgm:t>
    </dgm:pt>
    <dgm:pt modelId="{96A3D5AE-36C1-4F68-892A-EFEF7CDFCAB9}" type="pres">
      <dgm:prSet presAssocID="{43D3E40E-42BE-4AB1-91F0-60A524C69987}" presName="root" presStyleCnt="0">
        <dgm:presLayoutVars>
          <dgm:dir/>
          <dgm:resizeHandles val="exact"/>
        </dgm:presLayoutVars>
      </dgm:prSet>
      <dgm:spPr/>
    </dgm:pt>
    <dgm:pt modelId="{7CDEF7F1-1784-41A1-BC70-207F3DC90E6D}" type="pres">
      <dgm:prSet presAssocID="{5541764A-9957-447F-9BE7-32C03AF080C7}" presName="compNode" presStyleCnt="0"/>
      <dgm:spPr/>
    </dgm:pt>
    <dgm:pt modelId="{5911D2A8-BF74-4C23-85C2-9ABC34A9F6BF}" type="pres">
      <dgm:prSet presAssocID="{5541764A-9957-447F-9BE7-32C03AF080C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9FF49302-6C20-4A59-898F-F7FB486764EB}" type="pres">
      <dgm:prSet presAssocID="{5541764A-9957-447F-9BE7-32C03AF080C7}" presName="iconSpace" presStyleCnt="0"/>
      <dgm:spPr/>
    </dgm:pt>
    <dgm:pt modelId="{D4AF545E-17B2-416B-A82B-DF363E157EE4}" type="pres">
      <dgm:prSet presAssocID="{5541764A-9957-447F-9BE7-32C03AF080C7}" presName="parTx" presStyleLbl="revTx" presStyleIdx="0" presStyleCnt="12">
        <dgm:presLayoutVars>
          <dgm:chMax val="0"/>
          <dgm:chPref val="0"/>
        </dgm:presLayoutVars>
      </dgm:prSet>
      <dgm:spPr/>
    </dgm:pt>
    <dgm:pt modelId="{BEF62B07-4FFE-4376-8101-78A3FDBDE062}" type="pres">
      <dgm:prSet presAssocID="{5541764A-9957-447F-9BE7-32C03AF080C7}" presName="txSpace" presStyleCnt="0"/>
      <dgm:spPr/>
    </dgm:pt>
    <dgm:pt modelId="{1761075E-570E-4236-9E78-CCF019E4836E}" type="pres">
      <dgm:prSet presAssocID="{5541764A-9957-447F-9BE7-32C03AF080C7}" presName="desTx" presStyleLbl="revTx" presStyleIdx="1" presStyleCnt="12">
        <dgm:presLayoutVars/>
      </dgm:prSet>
      <dgm:spPr/>
    </dgm:pt>
    <dgm:pt modelId="{C469DD9B-78BE-4329-826F-D96E294D1FF5}" type="pres">
      <dgm:prSet presAssocID="{A19FDAE9-C85A-4593-B097-25A40582E91A}" presName="sibTrans" presStyleCnt="0"/>
      <dgm:spPr/>
    </dgm:pt>
    <dgm:pt modelId="{0D815AA8-97A1-499C-8BF3-4D950D45A063}" type="pres">
      <dgm:prSet presAssocID="{7DB4281E-B456-459B-8FE9-7CDD42E68AF8}" presName="compNode" presStyleCnt="0"/>
      <dgm:spPr/>
    </dgm:pt>
    <dgm:pt modelId="{F6C2FC8C-5A0B-46B0-B2EC-852845FF1301}" type="pres">
      <dgm:prSet presAssocID="{7DB4281E-B456-459B-8FE9-7CDD42E68AF8}"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ock"/>
        </a:ext>
      </dgm:extLst>
    </dgm:pt>
    <dgm:pt modelId="{739EF93F-0F60-4C26-8252-9FB7CDE0C7C1}" type="pres">
      <dgm:prSet presAssocID="{7DB4281E-B456-459B-8FE9-7CDD42E68AF8}" presName="iconSpace" presStyleCnt="0"/>
      <dgm:spPr/>
    </dgm:pt>
    <dgm:pt modelId="{AAFD7320-0D26-48AB-8BE6-C1F146707DAE}" type="pres">
      <dgm:prSet presAssocID="{7DB4281E-B456-459B-8FE9-7CDD42E68AF8}" presName="parTx" presStyleLbl="revTx" presStyleIdx="2" presStyleCnt="12">
        <dgm:presLayoutVars>
          <dgm:chMax val="0"/>
          <dgm:chPref val="0"/>
        </dgm:presLayoutVars>
      </dgm:prSet>
      <dgm:spPr/>
    </dgm:pt>
    <dgm:pt modelId="{AF4C5B05-728D-42FE-8C34-343A5F79BBF0}" type="pres">
      <dgm:prSet presAssocID="{7DB4281E-B456-459B-8FE9-7CDD42E68AF8}" presName="txSpace" presStyleCnt="0"/>
      <dgm:spPr/>
    </dgm:pt>
    <dgm:pt modelId="{2E345F8C-B570-4A17-B4D3-21E15C223594}" type="pres">
      <dgm:prSet presAssocID="{7DB4281E-B456-459B-8FE9-7CDD42E68AF8}" presName="desTx" presStyleLbl="revTx" presStyleIdx="3" presStyleCnt="12">
        <dgm:presLayoutVars/>
      </dgm:prSet>
      <dgm:spPr/>
    </dgm:pt>
    <dgm:pt modelId="{19A6BCDD-7983-409B-AAE5-9DEF7FD30491}" type="pres">
      <dgm:prSet presAssocID="{B4FD9D90-7BC1-4A0D-A4CE-3BF5D604708E}" presName="sibTrans" presStyleCnt="0"/>
      <dgm:spPr/>
    </dgm:pt>
    <dgm:pt modelId="{3BBA7C86-6DCA-47DD-9152-4EF743D0845F}" type="pres">
      <dgm:prSet presAssocID="{28615FD0-2F2E-4AFD-BAD3-1A82C9F7B8A7}" presName="compNode" presStyleCnt="0"/>
      <dgm:spPr/>
    </dgm:pt>
    <dgm:pt modelId="{6D06DC40-9DD0-4472-B618-925B0285322C}" type="pres">
      <dgm:prSet presAssocID="{28615FD0-2F2E-4AFD-BAD3-1A82C9F7B8A7}"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 List"/>
        </a:ext>
      </dgm:extLst>
    </dgm:pt>
    <dgm:pt modelId="{667BD90F-B347-4FCF-8AE1-6CFCF4036A28}" type="pres">
      <dgm:prSet presAssocID="{28615FD0-2F2E-4AFD-BAD3-1A82C9F7B8A7}" presName="iconSpace" presStyleCnt="0"/>
      <dgm:spPr/>
    </dgm:pt>
    <dgm:pt modelId="{3AEBE6F4-707E-4A2B-B5B3-23F9C52336AF}" type="pres">
      <dgm:prSet presAssocID="{28615FD0-2F2E-4AFD-BAD3-1A82C9F7B8A7}" presName="parTx" presStyleLbl="revTx" presStyleIdx="4" presStyleCnt="12">
        <dgm:presLayoutVars>
          <dgm:chMax val="0"/>
          <dgm:chPref val="0"/>
        </dgm:presLayoutVars>
      </dgm:prSet>
      <dgm:spPr/>
    </dgm:pt>
    <dgm:pt modelId="{045E7F4E-0E4B-4F27-BAEF-4369305FB249}" type="pres">
      <dgm:prSet presAssocID="{28615FD0-2F2E-4AFD-BAD3-1A82C9F7B8A7}" presName="txSpace" presStyleCnt="0"/>
      <dgm:spPr/>
    </dgm:pt>
    <dgm:pt modelId="{D92EB2CE-A383-478B-A861-CB795229AAA2}" type="pres">
      <dgm:prSet presAssocID="{28615FD0-2F2E-4AFD-BAD3-1A82C9F7B8A7}" presName="desTx" presStyleLbl="revTx" presStyleIdx="5" presStyleCnt="12">
        <dgm:presLayoutVars/>
      </dgm:prSet>
      <dgm:spPr/>
    </dgm:pt>
    <dgm:pt modelId="{1D6092F7-1B4B-4D70-891E-36F375BAB1F8}" type="pres">
      <dgm:prSet presAssocID="{A280241E-4265-4BAA-8019-E045BCAEF951}" presName="sibTrans" presStyleCnt="0"/>
      <dgm:spPr/>
    </dgm:pt>
    <dgm:pt modelId="{AFD51375-D634-44EC-843F-3F22C7EDB19B}" type="pres">
      <dgm:prSet presAssocID="{AC7D4969-ED53-4319-8B28-AA4706E097A8}" presName="compNode" presStyleCnt="0"/>
      <dgm:spPr/>
    </dgm:pt>
    <dgm:pt modelId="{CA509445-6AF3-4CA4-BDC5-B0F9402B641B}" type="pres">
      <dgm:prSet presAssocID="{AC7D4969-ED53-4319-8B28-AA4706E097A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User"/>
        </a:ext>
      </dgm:extLst>
    </dgm:pt>
    <dgm:pt modelId="{C66307E8-758F-4FED-80A9-07A9B528FA63}" type="pres">
      <dgm:prSet presAssocID="{AC7D4969-ED53-4319-8B28-AA4706E097A8}" presName="iconSpace" presStyleCnt="0"/>
      <dgm:spPr/>
    </dgm:pt>
    <dgm:pt modelId="{DC64CBC4-1B68-4416-900C-FFC139EAF252}" type="pres">
      <dgm:prSet presAssocID="{AC7D4969-ED53-4319-8B28-AA4706E097A8}" presName="parTx" presStyleLbl="revTx" presStyleIdx="6" presStyleCnt="12">
        <dgm:presLayoutVars>
          <dgm:chMax val="0"/>
          <dgm:chPref val="0"/>
        </dgm:presLayoutVars>
      </dgm:prSet>
      <dgm:spPr/>
    </dgm:pt>
    <dgm:pt modelId="{CD6BCBAD-1930-40BB-BDA5-005DC42691F1}" type="pres">
      <dgm:prSet presAssocID="{AC7D4969-ED53-4319-8B28-AA4706E097A8}" presName="txSpace" presStyleCnt="0"/>
      <dgm:spPr/>
    </dgm:pt>
    <dgm:pt modelId="{12AA1A91-329C-48D7-886C-2F2FEC4B05D9}" type="pres">
      <dgm:prSet presAssocID="{AC7D4969-ED53-4319-8B28-AA4706E097A8}" presName="desTx" presStyleLbl="revTx" presStyleIdx="7" presStyleCnt="12">
        <dgm:presLayoutVars/>
      </dgm:prSet>
      <dgm:spPr/>
    </dgm:pt>
    <dgm:pt modelId="{D8F5B602-D3C9-4BBD-8659-592BC5F08045}" type="pres">
      <dgm:prSet presAssocID="{1C172814-BEE7-4CA7-8FFF-70597620E15F}" presName="sibTrans" presStyleCnt="0"/>
      <dgm:spPr/>
    </dgm:pt>
    <dgm:pt modelId="{72E8DB03-8559-4F77-A77A-9D3BFF9F3E27}" type="pres">
      <dgm:prSet presAssocID="{118B3988-1200-426A-91A3-61BBFCE4B98C}" presName="compNode" presStyleCnt="0"/>
      <dgm:spPr/>
    </dgm:pt>
    <dgm:pt modelId="{8C47CFDE-5C58-413E-96B9-1A99BC8D23A2}" type="pres">
      <dgm:prSet presAssocID="{118B3988-1200-426A-91A3-61BBFCE4B98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E44C44D7-635B-4EDA-B9EE-06E4C2C91239}" type="pres">
      <dgm:prSet presAssocID="{118B3988-1200-426A-91A3-61BBFCE4B98C}" presName="iconSpace" presStyleCnt="0"/>
      <dgm:spPr/>
    </dgm:pt>
    <dgm:pt modelId="{AD81EA61-A227-4763-BA6C-B17E2030A2B8}" type="pres">
      <dgm:prSet presAssocID="{118B3988-1200-426A-91A3-61BBFCE4B98C}" presName="parTx" presStyleLbl="revTx" presStyleIdx="8" presStyleCnt="12">
        <dgm:presLayoutVars>
          <dgm:chMax val="0"/>
          <dgm:chPref val="0"/>
        </dgm:presLayoutVars>
      </dgm:prSet>
      <dgm:spPr/>
    </dgm:pt>
    <dgm:pt modelId="{9F221305-F963-4338-AED8-5A26C280D70A}" type="pres">
      <dgm:prSet presAssocID="{118B3988-1200-426A-91A3-61BBFCE4B98C}" presName="txSpace" presStyleCnt="0"/>
      <dgm:spPr/>
    </dgm:pt>
    <dgm:pt modelId="{FD2FE196-4A62-4FB7-9B59-5270F94AF3E5}" type="pres">
      <dgm:prSet presAssocID="{118B3988-1200-426A-91A3-61BBFCE4B98C}" presName="desTx" presStyleLbl="revTx" presStyleIdx="9" presStyleCnt="12">
        <dgm:presLayoutVars/>
      </dgm:prSet>
      <dgm:spPr/>
    </dgm:pt>
    <dgm:pt modelId="{DD5390E8-73E3-41CA-9909-B350269F3D28}" type="pres">
      <dgm:prSet presAssocID="{154FE73D-1279-4E97-99A3-0CF0377907DD}" presName="sibTrans" presStyleCnt="0"/>
      <dgm:spPr/>
    </dgm:pt>
    <dgm:pt modelId="{8ABFFEF5-4E9C-4BC1-BD30-FE6DA36D1A50}" type="pres">
      <dgm:prSet presAssocID="{16000D67-DB5C-4006-A4FE-B55804CD9E66}" presName="compNode" presStyleCnt="0"/>
      <dgm:spPr/>
    </dgm:pt>
    <dgm:pt modelId="{50089E03-317F-44F5-B65A-C6E11A69A4CA}" type="pres">
      <dgm:prSet presAssocID="{16000D67-DB5C-4006-A4FE-B55804CD9E66}"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at"/>
        </a:ext>
      </dgm:extLst>
    </dgm:pt>
    <dgm:pt modelId="{E0A22A84-EB67-4DE8-A053-0243A1C0AF96}" type="pres">
      <dgm:prSet presAssocID="{16000D67-DB5C-4006-A4FE-B55804CD9E66}" presName="iconSpace" presStyleCnt="0"/>
      <dgm:spPr/>
    </dgm:pt>
    <dgm:pt modelId="{C575339B-0868-482F-9820-24E13FBC9DC3}" type="pres">
      <dgm:prSet presAssocID="{16000D67-DB5C-4006-A4FE-B55804CD9E66}" presName="parTx" presStyleLbl="revTx" presStyleIdx="10" presStyleCnt="12">
        <dgm:presLayoutVars>
          <dgm:chMax val="0"/>
          <dgm:chPref val="0"/>
        </dgm:presLayoutVars>
      </dgm:prSet>
      <dgm:spPr/>
    </dgm:pt>
    <dgm:pt modelId="{80086B04-4FB8-4472-A124-93F7B679470B}" type="pres">
      <dgm:prSet presAssocID="{16000D67-DB5C-4006-A4FE-B55804CD9E66}" presName="txSpace" presStyleCnt="0"/>
      <dgm:spPr/>
    </dgm:pt>
    <dgm:pt modelId="{CA1EEEFF-016D-4945-9CC4-EC1AB9D6E983}" type="pres">
      <dgm:prSet presAssocID="{16000D67-DB5C-4006-A4FE-B55804CD9E66}" presName="desTx" presStyleLbl="revTx" presStyleIdx="11" presStyleCnt="12">
        <dgm:presLayoutVars/>
      </dgm:prSet>
      <dgm:spPr/>
    </dgm:pt>
  </dgm:ptLst>
  <dgm:cxnLst>
    <dgm:cxn modelId="{F47E0F14-EBA7-4BAB-AC97-D877BA78838F}" srcId="{28615FD0-2F2E-4AFD-BAD3-1A82C9F7B8A7}" destId="{CF1776A9-256F-4C08-8414-75388C9F8132}" srcOrd="1" destOrd="0" parTransId="{DEB8F1E3-067D-433D-83E1-6C46A37B1C90}" sibTransId="{8C851B2A-8396-4502-BAA1-E8CCFA88CB9D}"/>
    <dgm:cxn modelId="{2993E119-8FB3-410B-9AA2-193803280D5B}" srcId="{28615FD0-2F2E-4AFD-BAD3-1A82C9F7B8A7}" destId="{8AB362F0-A306-4A81-A80B-205D05690388}" srcOrd="0" destOrd="0" parTransId="{7B5231E8-74B2-436F-B37E-4F89C1C1B767}" sibTransId="{2398FE76-71B9-4FD3-91C2-3BA4EA9CF566}"/>
    <dgm:cxn modelId="{85FD692B-EA12-44C3-B60C-77E4F9143BB2}" srcId="{43D3E40E-42BE-4AB1-91F0-60A524C69987}" destId="{118B3988-1200-426A-91A3-61BBFCE4B98C}" srcOrd="4" destOrd="0" parTransId="{3E03CBDD-E241-471C-877B-DF880F1A7A06}" sibTransId="{154FE73D-1279-4E97-99A3-0CF0377907DD}"/>
    <dgm:cxn modelId="{80AE883D-6BFF-4976-911B-99A49DD7F81A}" type="presOf" srcId="{CF1776A9-256F-4C08-8414-75388C9F8132}" destId="{D92EB2CE-A383-478B-A861-CB795229AAA2}" srcOrd="0" destOrd="1" presId="urn:microsoft.com/office/officeart/2018/5/layout/CenteredIconLabelDescriptionList"/>
    <dgm:cxn modelId="{27FEAA41-E444-4A6A-B61F-BD3A3D77DEC2}" srcId="{43D3E40E-42BE-4AB1-91F0-60A524C69987}" destId="{5541764A-9957-447F-9BE7-32C03AF080C7}" srcOrd="0" destOrd="0" parTransId="{9D64B1EE-ABAE-4652-9FCE-D4419EE304A5}" sibTransId="{A19FDAE9-C85A-4593-B097-25A40582E91A}"/>
    <dgm:cxn modelId="{6F9A7652-B1B0-4241-A3B9-361BB16652EF}" type="presOf" srcId="{118B3988-1200-426A-91A3-61BBFCE4B98C}" destId="{AD81EA61-A227-4763-BA6C-B17E2030A2B8}" srcOrd="0" destOrd="0" presId="urn:microsoft.com/office/officeart/2018/5/layout/CenteredIconLabelDescriptionList"/>
    <dgm:cxn modelId="{780C7D5E-F92D-46A0-BC25-1AD07DC6ADE4}" type="presOf" srcId="{43D3E40E-42BE-4AB1-91F0-60A524C69987}" destId="{96A3D5AE-36C1-4F68-892A-EFEF7CDFCAB9}" srcOrd="0" destOrd="0" presId="urn:microsoft.com/office/officeart/2018/5/layout/CenteredIconLabelDescriptionList"/>
    <dgm:cxn modelId="{1D357767-82C9-4F25-832E-3F43A2761849}" type="presOf" srcId="{AC7D4969-ED53-4319-8B28-AA4706E097A8}" destId="{DC64CBC4-1B68-4416-900C-FFC139EAF252}" srcOrd="0" destOrd="0" presId="urn:microsoft.com/office/officeart/2018/5/layout/CenteredIconLabelDescriptionList"/>
    <dgm:cxn modelId="{F870A779-6011-4AF1-8C8B-04BE45C7234C}" srcId="{43D3E40E-42BE-4AB1-91F0-60A524C69987}" destId="{7DB4281E-B456-459B-8FE9-7CDD42E68AF8}" srcOrd="1" destOrd="0" parTransId="{5D6793F9-9D1E-45D4-A090-46ADF91817F7}" sibTransId="{B4FD9D90-7BC1-4A0D-A4CE-3BF5D604708E}"/>
    <dgm:cxn modelId="{3EA8A581-3707-4C97-9C87-885DA2D9F0FB}" srcId="{43D3E40E-42BE-4AB1-91F0-60A524C69987}" destId="{28615FD0-2F2E-4AFD-BAD3-1A82C9F7B8A7}" srcOrd="2" destOrd="0" parTransId="{8429770E-B38A-4B8A-B474-8102A286409A}" sibTransId="{A280241E-4265-4BAA-8019-E045BCAEF951}"/>
    <dgm:cxn modelId="{CBBE9487-4766-4D00-A937-423BA586AD11}" srcId="{43D3E40E-42BE-4AB1-91F0-60A524C69987}" destId="{AC7D4969-ED53-4319-8B28-AA4706E097A8}" srcOrd="3" destOrd="0" parTransId="{C844D851-9370-46F3-AC77-9C47C810AD7E}" sibTransId="{1C172814-BEE7-4CA7-8FFF-70597620E15F}"/>
    <dgm:cxn modelId="{BF8F8C9C-CE6B-4C52-BED2-67A6F6FB78FF}" type="presOf" srcId="{7DB4281E-B456-459B-8FE9-7CDD42E68AF8}" destId="{AAFD7320-0D26-48AB-8BE6-C1F146707DAE}" srcOrd="0" destOrd="0" presId="urn:microsoft.com/office/officeart/2018/5/layout/CenteredIconLabelDescriptionList"/>
    <dgm:cxn modelId="{11529EA9-1A60-43E2-A851-9C8C630A3B14}" type="presOf" srcId="{28615FD0-2F2E-4AFD-BAD3-1A82C9F7B8A7}" destId="{3AEBE6F4-707E-4A2B-B5B3-23F9C52336AF}" srcOrd="0" destOrd="0" presId="urn:microsoft.com/office/officeart/2018/5/layout/CenteredIconLabelDescriptionList"/>
    <dgm:cxn modelId="{503C71B4-7921-40D9-B959-CC508CB7542D}" srcId="{43D3E40E-42BE-4AB1-91F0-60A524C69987}" destId="{16000D67-DB5C-4006-A4FE-B55804CD9E66}" srcOrd="5" destOrd="0" parTransId="{FD24B4B2-7FEF-4787-97BF-153939EA0DF7}" sibTransId="{EA771DAA-8FF8-4B9C-A9B6-642FA4FA07B9}"/>
    <dgm:cxn modelId="{0EAB5DBF-D010-44EF-A620-B408CFAFA662}" srcId="{28615FD0-2F2E-4AFD-BAD3-1A82C9F7B8A7}" destId="{CE2A491A-B250-41F9-97E9-7F7F97BD5E7E}" srcOrd="2" destOrd="0" parTransId="{6BF4408F-BCC1-4A10-B02D-E181424F3B75}" sibTransId="{9F54643D-219D-4CB9-B11C-63543F1EAD7C}"/>
    <dgm:cxn modelId="{582742D3-7D9C-4519-BEDE-871F92421074}" type="presOf" srcId="{5541764A-9957-447F-9BE7-32C03AF080C7}" destId="{D4AF545E-17B2-416B-A82B-DF363E157EE4}" srcOrd="0" destOrd="0" presId="urn:microsoft.com/office/officeart/2018/5/layout/CenteredIconLabelDescriptionList"/>
    <dgm:cxn modelId="{DB8FF7E0-866C-4575-9EE8-F0036E2D3877}" type="presOf" srcId="{8AB362F0-A306-4A81-A80B-205D05690388}" destId="{D92EB2CE-A383-478B-A861-CB795229AAA2}" srcOrd="0" destOrd="0" presId="urn:microsoft.com/office/officeart/2018/5/layout/CenteredIconLabelDescriptionList"/>
    <dgm:cxn modelId="{511D8BED-DDD6-4D06-B60C-70C38FE0DA42}" type="presOf" srcId="{16000D67-DB5C-4006-A4FE-B55804CD9E66}" destId="{C575339B-0868-482F-9820-24E13FBC9DC3}" srcOrd="0" destOrd="0" presId="urn:microsoft.com/office/officeart/2018/5/layout/CenteredIconLabelDescriptionList"/>
    <dgm:cxn modelId="{BBABE7ED-B5A1-459B-8950-28F53C5FBC9A}" type="presOf" srcId="{CE2A491A-B250-41F9-97E9-7F7F97BD5E7E}" destId="{D92EB2CE-A383-478B-A861-CB795229AAA2}" srcOrd="0" destOrd="2" presId="urn:microsoft.com/office/officeart/2018/5/layout/CenteredIconLabelDescriptionList"/>
    <dgm:cxn modelId="{FECD4AFF-100B-4DA7-92B2-8CA39D45CDAA}" type="presParOf" srcId="{96A3D5AE-36C1-4F68-892A-EFEF7CDFCAB9}" destId="{7CDEF7F1-1784-41A1-BC70-207F3DC90E6D}" srcOrd="0" destOrd="0" presId="urn:microsoft.com/office/officeart/2018/5/layout/CenteredIconLabelDescriptionList"/>
    <dgm:cxn modelId="{5EF5B5DD-AD5B-4B36-948A-1FCFD1320D5C}" type="presParOf" srcId="{7CDEF7F1-1784-41A1-BC70-207F3DC90E6D}" destId="{5911D2A8-BF74-4C23-85C2-9ABC34A9F6BF}" srcOrd="0" destOrd="0" presId="urn:microsoft.com/office/officeart/2018/5/layout/CenteredIconLabelDescriptionList"/>
    <dgm:cxn modelId="{7AB70F2C-74E7-45A9-871F-F48999FDCFB4}" type="presParOf" srcId="{7CDEF7F1-1784-41A1-BC70-207F3DC90E6D}" destId="{9FF49302-6C20-4A59-898F-F7FB486764EB}" srcOrd="1" destOrd="0" presId="urn:microsoft.com/office/officeart/2018/5/layout/CenteredIconLabelDescriptionList"/>
    <dgm:cxn modelId="{AE821EE7-DE15-48EE-A4EC-F03766AC22C5}" type="presParOf" srcId="{7CDEF7F1-1784-41A1-BC70-207F3DC90E6D}" destId="{D4AF545E-17B2-416B-A82B-DF363E157EE4}" srcOrd="2" destOrd="0" presId="urn:microsoft.com/office/officeart/2018/5/layout/CenteredIconLabelDescriptionList"/>
    <dgm:cxn modelId="{171BBDDF-707B-4DF1-9A74-9D2037BE8B2E}" type="presParOf" srcId="{7CDEF7F1-1784-41A1-BC70-207F3DC90E6D}" destId="{BEF62B07-4FFE-4376-8101-78A3FDBDE062}" srcOrd="3" destOrd="0" presId="urn:microsoft.com/office/officeart/2018/5/layout/CenteredIconLabelDescriptionList"/>
    <dgm:cxn modelId="{29550B42-BAED-4615-B6A6-97245B3AE5D8}" type="presParOf" srcId="{7CDEF7F1-1784-41A1-BC70-207F3DC90E6D}" destId="{1761075E-570E-4236-9E78-CCF019E4836E}" srcOrd="4" destOrd="0" presId="urn:microsoft.com/office/officeart/2018/5/layout/CenteredIconLabelDescriptionList"/>
    <dgm:cxn modelId="{A55C35F5-994D-434F-A47F-8799D4BFFFC1}" type="presParOf" srcId="{96A3D5AE-36C1-4F68-892A-EFEF7CDFCAB9}" destId="{C469DD9B-78BE-4329-826F-D96E294D1FF5}" srcOrd="1" destOrd="0" presId="urn:microsoft.com/office/officeart/2018/5/layout/CenteredIconLabelDescriptionList"/>
    <dgm:cxn modelId="{D04AE696-A612-44FF-8F11-1FFC45E317B7}" type="presParOf" srcId="{96A3D5AE-36C1-4F68-892A-EFEF7CDFCAB9}" destId="{0D815AA8-97A1-499C-8BF3-4D950D45A063}" srcOrd="2" destOrd="0" presId="urn:microsoft.com/office/officeart/2018/5/layout/CenteredIconLabelDescriptionList"/>
    <dgm:cxn modelId="{5C2B7C37-8BAC-4231-ABB0-136DF9E94A4A}" type="presParOf" srcId="{0D815AA8-97A1-499C-8BF3-4D950D45A063}" destId="{F6C2FC8C-5A0B-46B0-B2EC-852845FF1301}" srcOrd="0" destOrd="0" presId="urn:microsoft.com/office/officeart/2018/5/layout/CenteredIconLabelDescriptionList"/>
    <dgm:cxn modelId="{F387A531-152A-4C8E-8766-C3BFEE9986E7}" type="presParOf" srcId="{0D815AA8-97A1-499C-8BF3-4D950D45A063}" destId="{739EF93F-0F60-4C26-8252-9FB7CDE0C7C1}" srcOrd="1" destOrd="0" presId="urn:microsoft.com/office/officeart/2018/5/layout/CenteredIconLabelDescriptionList"/>
    <dgm:cxn modelId="{E60710EA-D6A0-4FED-8A20-AC7B15D990CC}" type="presParOf" srcId="{0D815AA8-97A1-499C-8BF3-4D950D45A063}" destId="{AAFD7320-0D26-48AB-8BE6-C1F146707DAE}" srcOrd="2" destOrd="0" presId="urn:microsoft.com/office/officeart/2018/5/layout/CenteredIconLabelDescriptionList"/>
    <dgm:cxn modelId="{B0276AEE-1042-4EBD-ACD3-36220A776AAB}" type="presParOf" srcId="{0D815AA8-97A1-499C-8BF3-4D950D45A063}" destId="{AF4C5B05-728D-42FE-8C34-343A5F79BBF0}" srcOrd="3" destOrd="0" presId="urn:microsoft.com/office/officeart/2018/5/layout/CenteredIconLabelDescriptionList"/>
    <dgm:cxn modelId="{138C4154-FCF8-4939-95F8-5269658506D7}" type="presParOf" srcId="{0D815AA8-97A1-499C-8BF3-4D950D45A063}" destId="{2E345F8C-B570-4A17-B4D3-21E15C223594}" srcOrd="4" destOrd="0" presId="urn:microsoft.com/office/officeart/2018/5/layout/CenteredIconLabelDescriptionList"/>
    <dgm:cxn modelId="{04294A2B-F416-4A3F-8328-1060A5A9BB72}" type="presParOf" srcId="{96A3D5AE-36C1-4F68-892A-EFEF7CDFCAB9}" destId="{19A6BCDD-7983-409B-AAE5-9DEF7FD30491}" srcOrd="3" destOrd="0" presId="urn:microsoft.com/office/officeart/2018/5/layout/CenteredIconLabelDescriptionList"/>
    <dgm:cxn modelId="{BF44FF6B-389C-45C7-894D-1FDA4A38A5F5}" type="presParOf" srcId="{96A3D5AE-36C1-4F68-892A-EFEF7CDFCAB9}" destId="{3BBA7C86-6DCA-47DD-9152-4EF743D0845F}" srcOrd="4" destOrd="0" presId="urn:microsoft.com/office/officeart/2018/5/layout/CenteredIconLabelDescriptionList"/>
    <dgm:cxn modelId="{AF010A0C-908F-44CD-9552-4E6BF513E0FD}" type="presParOf" srcId="{3BBA7C86-6DCA-47DD-9152-4EF743D0845F}" destId="{6D06DC40-9DD0-4472-B618-925B0285322C}" srcOrd="0" destOrd="0" presId="urn:microsoft.com/office/officeart/2018/5/layout/CenteredIconLabelDescriptionList"/>
    <dgm:cxn modelId="{F01D5C42-B1D4-4B84-88FE-7A859B9AFD37}" type="presParOf" srcId="{3BBA7C86-6DCA-47DD-9152-4EF743D0845F}" destId="{667BD90F-B347-4FCF-8AE1-6CFCF4036A28}" srcOrd="1" destOrd="0" presId="urn:microsoft.com/office/officeart/2018/5/layout/CenteredIconLabelDescriptionList"/>
    <dgm:cxn modelId="{7341166D-98A4-4C5D-9673-FCF3343ADBA0}" type="presParOf" srcId="{3BBA7C86-6DCA-47DD-9152-4EF743D0845F}" destId="{3AEBE6F4-707E-4A2B-B5B3-23F9C52336AF}" srcOrd="2" destOrd="0" presId="urn:microsoft.com/office/officeart/2018/5/layout/CenteredIconLabelDescriptionList"/>
    <dgm:cxn modelId="{EB7F2A34-5CE8-476B-BA8D-E91883922C1A}" type="presParOf" srcId="{3BBA7C86-6DCA-47DD-9152-4EF743D0845F}" destId="{045E7F4E-0E4B-4F27-BAEF-4369305FB249}" srcOrd="3" destOrd="0" presId="urn:microsoft.com/office/officeart/2018/5/layout/CenteredIconLabelDescriptionList"/>
    <dgm:cxn modelId="{49AED4A0-0AFF-4141-90D9-B72E69C28D7D}" type="presParOf" srcId="{3BBA7C86-6DCA-47DD-9152-4EF743D0845F}" destId="{D92EB2CE-A383-478B-A861-CB795229AAA2}" srcOrd="4" destOrd="0" presId="urn:microsoft.com/office/officeart/2018/5/layout/CenteredIconLabelDescriptionList"/>
    <dgm:cxn modelId="{BC0A7E8A-6EBC-4180-8A2E-58AF7C2D60F5}" type="presParOf" srcId="{96A3D5AE-36C1-4F68-892A-EFEF7CDFCAB9}" destId="{1D6092F7-1B4B-4D70-891E-36F375BAB1F8}" srcOrd="5" destOrd="0" presId="urn:microsoft.com/office/officeart/2018/5/layout/CenteredIconLabelDescriptionList"/>
    <dgm:cxn modelId="{DF886A2E-D288-4FC5-92C5-2B37068911FC}" type="presParOf" srcId="{96A3D5AE-36C1-4F68-892A-EFEF7CDFCAB9}" destId="{AFD51375-D634-44EC-843F-3F22C7EDB19B}" srcOrd="6" destOrd="0" presId="urn:microsoft.com/office/officeart/2018/5/layout/CenteredIconLabelDescriptionList"/>
    <dgm:cxn modelId="{B1D64ABD-15D6-4100-9103-6E675DCC8F9A}" type="presParOf" srcId="{AFD51375-D634-44EC-843F-3F22C7EDB19B}" destId="{CA509445-6AF3-4CA4-BDC5-B0F9402B641B}" srcOrd="0" destOrd="0" presId="urn:microsoft.com/office/officeart/2018/5/layout/CenteredIconLabelDescriptionList"/>
    <dgm:cxn modelId="{78C1E951-3035-4D4C-B623-870D04FCB231}" type="presParOf" srcId="{AFD51375-D634-44EC-843F-3F22C7EDB19B}" destId="{C66307E8-758F-4FED-80A9-07A9B528FA63}" srcOrd="1" destOrd="0" presId="urn:microsoft.com/office/officeart/2018/5/layout/CenteredIconLabelDescriptionList"/>
    <dgm:cxn modelId="{4E25C7A4-A92F-41EC-AA5D-68586183B62F}" type="presParOf" srcId="{AFD51375-D634-44EC-843F-3F22C7EDB19B}" destId="{DC64CBC4-1B68-4416-900C-FFC139EAF252}" srcOrd="2" destOrd="0" presId="urn:microsoft.com/office/officeart/2018/5/layout/CenteredIconLabelDescriptionList"/>
    <dgm:cxn modelId="{7EC7F00D-CBA3-46D1-B93F-2852F53FDB40}" type="presParOf" srcId="{AFD51375-D634-44EC-843F-3F22C7EDB19B}" destId="{CD6BCBAD-1930-40BB-BDA5-005DC42691F1}" srcOrd="3" destOrd="0" presId="urn:microsoft.com/office/officeart/2018/5/layout/CenteredIconLabelDescriptionList"/>
    <dgm:cxn modelId="{AF5DFAEC-A153-4005-ABAE-1AE3D41F4B31}" type="presParOf" srcId="{AFD51375-D634-44EC-843F-3F22C7EDB19B}" destId="{12AA1A91-329C-48D7-886C-2F2FEC4B05D9}" srcOrd="4" destOrd="0" presId="urn:microsoft.com/office/officeart/2018/5/layout/CenteredIconLabelDescriptionList"/>
    <dgm:cxn modelId="{43D76AB3-859F-4CF4-A144-921CCCFCE9B5}" type="presParOf" srcId="{96A3D5AE-36C1-4F68-892A-EFEF7CDFCAB9}" destId="{D8F5B602-D3C9-4BBD-8659-592BC5F08045}" srcOrd="7" destOrd="0" presId="urn:microsoft.com/office/officeart/2018/5/layout/CenteredIconLabelDescriptionList"/>
    <dgm:cxn modelId="{366CF5FB-2B99-46A5-9E5E-C1D7CB3B0B8C}" type="presParOf" srcId="{96A3D5AE-36C1-4F68-892A-EFEF7CDFCAB9}" destId="{72E8DB03-8559-4F77-A77A-9D3BFF9F3E27}" srcOrd="8" destOrd="0" presId="urn:microsoft.com/office/officeart/2018/5/layout/CenteredIconLabelDescriptionList"/>
    <dgm:cxn modelId="{ED5380B7-6D58-4693-A774-F6A65ED5E5D8}" type="presParOf" srcId="{72E8DB03-8559-4F77-A77A-9D3BFF9F3E27}" destId="{8C47CFDE-5C58-413E-96B9-1A99BC8D23A2}" srcOrd="0" destOrd="0" presId="urn:microsoft.com/office/officeart/2018/5/layout/CenteredIconLabelDescriptionList"/>
    <dgm:cxn modelId="{6266F4B4-7D4B-4832-A32A-72A81D61166F}" type="presParOf" srcId="{72E8DB03-8559-4F77-A77A-9D3BFF9F3E27}" destId="{E44C44D7-635B-4EDA-B9EE-06E4C2C91239}" srcOrd="1" destOrd="0" presId="urn:microsoft.com/office/officeart/2018/5/layout/CenteredIconLabelDescriptionList"/>
    <dgm:cxn modelId="{11EE4A9A-977A-4973-8CEC-D0B78CDBD573}" type="presParOf" srcId="{72E8DB03-8559-4F77-A77A-9D3BFF9F3E27}" destId="{AD81EA61-A227-4763-BA6C-B17E2030A2B8}" srcOrd="2" destOrd="0" presId="urn:microsoft.com/office/officeart/2018/5/layout/CenteredIconLabelDescriptionList"/>
    <dgm:cxn modelId="{8DCBDD4A-65BC-45B0-AA4D-0AF5CEF9FD06}" type="presParOf" srcId="{72E8DB03-8559-4F77-A77A-9D3BFF9F3E27}" destId="{9F221305-F963-4338-AED8-5A26C280D70A}" srcOrd="3" destOrd="0" presId="urn:microsoft.com/office/officeart/2018/5/layout/CenteredIconLabelDescriptionList"/>
    <dgm:cxn modelId="{DAF3C8F5-3421-4BD0-9C36-6DB48ACB7C7A}" type="presParOf" srcId="{72E8DB03-8559-4F77-A77A-9D3BFF9F3E27}" destId="{FD2FE196-4A62-4FB7-9B59-5270F94AF3E5}" srcOrd="4" destOrd="0" presId="urn:microsoft.com/office/officeart/2018/5/layout/CenteredIconLabelDescriptionList"/>
    <dgm:cxn modelId="{CE73E42F-EFCF-4327-998D-0AA0EA330FF7}" type="presParOf" srcId="{96A3D5AE-36C1-4F68-892A-EFEF7CDFCAB9}" destId="{DD5390E8-73E3-41CA-9909-B350269F3D28}" srcOrd="9" destOrd="0" presId="urn:microsoft.com/office/officeart/2018/5/layout/CenteredIconLabelDescriptionList"/>
    <dgm:cxn modelId="{DE9A3EE1-7013-4884-AA3B-8E1C6280F4AB}" type="presParOf" srcId="{96A3D5AE-36C1-4F68-892A-EFEF7CDFCAB9}" destId="{8ABFFEF5-4E9C-4BC1-BD30-FE6DA36D1A50}" srcOrd="10" destOrd="0" presId="urn:microsoft.com/office/officeart/2018/5/layout/CenteredIconLabelDescriptionList"/>
    <dgm:cxn modelId="{CAB84BF6-D3C7-4D51-A9BF-93E0C1219670}" type="presParOf" srcId="{8ABFFEF5-4E9C-4BC1-BD30-FE6DA36D1A50}" destId="{50089E03-317F-44F5-B65A-C6E11A69A4CA}" srcOrd="0" destOrd="0" presId="urn:microsoft.com/office/officeart/2018/5/layout/CenteredIconLabelDescriptionList"/>
    <dgm:cxn modelId="{F9BF9765-D4BC-4160-8CEA-C168A605165E}" type="presParOf" srcId="{8ABFFEF5-4E9C-4BC1-BD30-FE6DA36D1A50}" destId="{E0A22A84-EB67-4DE8-A053-0243A1C0AF96}" srcOrd="1" destOrd="0" presId="urn:microsoft.com/office/officeart/2018/5/layout/CenteredIconLabelDescriptionList"/>
    <dgm:cxn modelId="{137320B1-CD8C-49A2-8A92-63642BD92E0F}" type="presParOf" srcId="{8ABFFEF5-4E9C-4BC1-BD30-FE6DA36D1A50}" destId="{C575339B-0868-482F-9820-24E13FBC9DC3}" srcOrd="2" destOrd="0" presId="urn:microsoft.com/office/officeart/2018/5/layout/CenteredIconLabelDescriptionList"/>
    <dgm:cxn modelId="{A7A985EE-BED0-4F3B-A014-B49568F4B27B}" type="presParOf" srcId="{8ABFFEF5-4E9C-4BC1-BD30-FE6DA36D1A50}" destId="{80086B04-4FB8-4472-A124-93F7B679470B}" srcOrd="3" destOrd="0" presId="urn:microsoft.com/office/officeart/2018/5/layout/CenteredIconLabelDescriptionList"/>
    <dgm:cxn modelId="{A33E5C46-3174-4617-9077-E0AC71286AD7}" type="presParOf" srcId="{8ABFFEF5-4E9C-4BC1-BD30-FE6DA36D1A50}" destId="{CA1EEEFF-016D-4945-9CC4-EC1AB9D6E98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1D2A8-BF74-4C23-85C2-9ABC34A9F6BF}">
      <dsp:nvSpPr>
        <dsp:cNvPr id="0" name=""/>
        <dsp:cNvSpPr/>
      </dsp:nvSpPr>
      <dsp:spPr>
        <a:xfrm>
          <a:off x="520145" y="1153021"/>
          <a:ext cx="555925" cy="5559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AF545E-17B2-416B-A82B-DF363E157EE4}">
      <dsp:nvSpPr>
        <dsp:cNvPr id="0" name=""/>
        <dsp:cNvSpPr/>
      </dsp:nvSpPr>
      <dsp:spPr>
        <a:xfrm>
          <a:off x="3929" y="1790077"/>
          <a:ext cx="1588359" cy="7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Investment Portfolio &amp;  Market News Summary</a:t>
          </a:r>
        </a:p>
      </dsp:txBody>
      <dsp:txXfrm>
        <a:off x="3929" y="1790077"/>
        <a:ext cx="1588359" cy="787587"/>
      </dsp:txXfrm>
    </dsp:sp>
    <dsp:sp modelId="{1761075E-570E-4236-9E78-CCF019E4836E}">
      <dsp:nvSpPr>
        <dsp:cNvPr id="0" name=""/>
        <dsp:cNvSpPr/>
      </dsp:nvSpPr>
      <dsp:spPr>
        <a:xfrm>
          <a:off x="3929" y="2615400"/>
          <a:ext cx="1588359" cy="424383"/>
        </a:xfrm>
        <a:prstGeom prst="rect">
          <a:avLst/>
        </a:prstGeom>
        <a:noFill/>
        <a:ln>
          <a:noFill/>
        </a:ln>
        <a:effectLst/>
      </dsp:spPr>
      <dsp:style>
        <a:lnRef idx="0">
          <a:scrgbClr r="0" g="0" b="0"/>
        </a:lnRef>
        <a:fillRef idx="0">
          <a:scrgbClr r="0" g="0" b="0"/>
        </a:fillRef>
        <a:effectRef idx="0">
          <a:scrgbClr r="0" g="0" b="0"/>
        </a:effectRef>
        <a:fontRef idx="minor"/>
      </dsp:style>
    </dsp:sp>
    <dsp:sp modelId="{F6C2FC8C-5A0B-46B0-B2EC-852845FF1301}">
      <dsp:nvSpPr>
        <dsp:cNvPr id="0" name=""/>
        <dsp:cNvSpPr/>
      </dsp:nvSpPr>
      <dsp:spPr>
        <a:xfrm>
          <a:off x="2386468" y="1153021"/>
          <a:ext cx="555925" cy="5559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FD7320-0D26-48AB-8BE6-C1F146707DAE}">
      <dsp:nvSpPr>
        <dsp:cNvPr id="0" name=""/>
        <dsp:cNvSpPr/>
      </dsp:nvSpPr>
      <dsp:spPr>
        <a:xfrm>
          <a:off x="1870251" y="1790077"/>
          <a:ext cx="1588359" cy="7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rtl="0">
            <a:lnSpc>
              <a:spcPct val="90000"/>
            </a:lnSpc>
            <a:spcBef>
              <a:spcPct val="0"/>
            </a:spcBef>
            <a:spcAft>
              <a:spcPct val="35000"/>
            </a:spcAft>
            <a:buNone/>
            <a:defRPr b="1"/>
          </a:pPr>
          <a:r>
            <a:rPr lang="en-US" sz="1400" kern="1200">
              <a:latin typeface="Aptos Display" panose="020F0302020204030204"/>
            </a:rPr>
            <a:t>Portfolio Security</a:t>
          </a:r>
          <a:r>
            <a:rPr lang="en-US" sz="1400" kern="1200"/>
            <a:t> Descriptions </a:t>
          </a:r>
        </a:p>
      </dsp:txBody>
      <dsp:txXfrm>
        <a:off x="1870251" y="1790077"/>
        <a:ext cx="1588359" cy="787587"/>
      </dsp:txXfrm>
    </dsp:sp>
    <dsp:sp modelId="{2E345F8C-B570-4A17-B4D3-21E15C223594}">
      <dsp:nvSpPr>
        <dsp:cNvPr id="0" name=""/>
        <dsp:cNvSpPr/>
      </dsp:nvSpPr>
      <dsp:spPr>
        <a:xfrm>
          <a:off x="1870251" y="2615400"/>
          <a:ext cx="1588359" cy="424383"/>
        </a:xfrm>
        <a:prstGeom prst="rect">
          <a:avLst/>
        </a:prstGeom>
        <a:noFill/>
        <a:ln>
          <a:noFill/>
        </a:ln>
        <a:effectLst/>
      </dsp:spPr>
      <dsp:style>
        <a:lnRef idx="0">
          <a:scrgbClr r="0" g="0" b="0"/>
        </a:lnRef>
        <a:fillRef idx="0">
          <a:scrgbClr r="0" g="0" b="0"/>
        </a:fillRef>
        <a:effectRef idx="0">
          <a:scrgbClr r="0" g="0" b="0"/>
        </a:effectRef>
        <a:fontRef idx="minor"/>
      </dsp:style>
    </dsp:sp>
    <dsp:sp modelId="{6D06DC40-9DD0-4472-B618-925B0285322C}">
      <dsp:nvSpPr>
        <dsp:cNvPr id="0" name=""/>
        <dsp:cNvSpPr/>
      </dsp:nvSpPr>
      <dsp:spPr>
        <a:xfrm>
          <a:off x="4252790" y="1066421"/>
          <a:ext cx="555925" cy="5559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EBE6F4-707E-4A2B-B5B3-23F9C52336AF}">
      <dsp:nvSpPr>
        <dsp:cNvPr id="0" name=""/>
        <dsp:cNvSpPr/>
      </dsp:nvSpPr>
      <dsp:spPr>
        <a:xfrm>
          <a:off x="3736573" y="1710926"/>
          <a:ext cx="1588359" cy="7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Investment Strategies</a:t>
          </a:r>
        </a:p>
      </dsp:txBody>
      <dsp:txXfrm>
        <a:off x="3736573" y="1710926"/>
        <a:ext cx="1588359" cy="787587"/>
      </dsp:txXfrm>
    </dsp:sp>
    <dsp:sp modelId="{D92EB2CE-A383-478B-A861-CB795229AAA2}">
      <dsp:nvSpPr>
        <dsp:cNvPr id="0" name=""/>
        <dsp:cNvSpPr/>
      </dsp:nvSpPr>
      <dsp:spPr>
        <a:xfrm>
          <a:off x="3736573" y="2539712"/>
          <a:ext cx="1588359" cy="586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General rules</a:t>
          </a:r>
        </a:p>
        <a:p>
          <a:pPr marL="0" lvl="0" indent="0" algn="ctr" defTabSz="488950">
            <a:lnSpc>
              <a:spcPct val="90000"/>
            </a:lnSpc>
            <a:spcBef>
              <a:spcPct val="0"/>
            </a:spcBef>
            <a:spcAft>
              <a:spcPct val="35000"/>
            </a:spcAft>
            <a:buNone/>
          </a:pPr>
          <a:r>
            <a:rPr lang="en-US" sz="1100" kern="1200"/>
            <a:t>Contruction rules</a:t>
          </a:r>
        </a:p>
        <a:p>
          <a:pPr marL="0" lvl="0" indent="0" algn="ctr" defTabSz="488950">
            <a:lnSpc>
              <a:spcPct val="90000"/>
            </a:lnSpc>
            <a:spcBef>
              <a:spcPct val="0"/>
            </a:spcBef>
            <a:spcAft>
              <a:spcPct val="35000"/>
            </a:spcAft>
            <a:buNone/>
          </a:pPr>
          <a:r>
            <a:rPr lang="en-US" sz="1100" kern="1200"/>
            <a:t>Management rules</a:t>
          </a:r>
        </a:p>
      </dsp:txBody>
      <dsp:txXfrm>
        <a:off x="3736573" y="2539712"/>
        <a:ext cx="1588359" cy="586670"/>
      </dsp:txXfrm>
    </dsp:sp>
    <dsp:sp modelId="{CA509445-6AF3-4CA4-BDC5-B0F9402B641B}">
      <dsp:nvSpPr>
        <dsp:cNvPr id="0" name=""/>
        <dsp:cNvSpPr/>
      </dsp:nvSpPr>
      <dsp:spPr>
        <a:xfrm>
          <a:off x="6119112" y="1066421"/>
          <a:ext cx="555925" cy="55592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CBC4-1B68-4416-900C-FFC139EAF252}">
      <dsp:nvSpPr>
        <dsp:cNvPr id="0" name=""/>
        <dsp:cNvSpPr/>
      </dsp:nvSpPr>
      <dsp:spPr>
        <a:xfrm>
          <a:off x="5602895" y="1710926"/>
          <a:ext cx="1588359" cy="7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Transaction Details </a:t>
          </a:r>
        </a:p>
      </dsp:txBody>
      <dsp:txXfrm>
        <a:off x="5602895" y="1710926"/>
        <a:ext cx="1588359" cy="787587"/>
      </dsp:txXfrm>
    </dsp:sp>
    <dsp:sp modelId="{12AA1A91-329C-48D7-886C-2F2FEC4B05D9}">
      <dsp:nvSpPr>
        <dsp:cNvPr id="0" name=""/>
        <dsp:cNvSpPr/>
      </dsp:nvSpPr>
      <dsp:spPr>
        <a:xfrm>
          <a:off x="5602895" y="2539712"/>
          <a:ext cx="1588359" cy="586670"/>
        </a:xfrm>
        <a:prstGeom prst="rect">
          <a:avLst/>
        </a:prstGeom>
        <a:noFill/>
        <a:ln>
          <a:noFill/>
        </a:ln>
        <a:effectLst/>
      </dsp:spPr>
      <dsp:style>
        <a:lnRef idx="0">
          <a:scrgbClr r="0" g="0" b="0"/>
        </a:lnRef>
        <a:fillRef idx="0">
          <a:scrgbClr r="0" g="0" b="0"/>
        </a:fillRef>
        <a:effectRef idx="0">
          <a:scrgbClr r="0" g="0" b="0"/>
        </a:effectRef>
        <a:fontRef idx="minor"/>
      </dsp:style>
    </dsp:sp>
    <dsp:sp modelId="{8C47CFDE-5C58-413E-96B9-1A99BC8D23A2}">
      <dsp:nvSpPr>
        <dsp:cNvPr id="0" name=""/>
        <dsp:cNvSpPr/>
      </dsp:nvSpPr>
      <dsp:spPr>
        <a:xfrm>
          <a:off x="7985435" y="1066421"/>
          <a:ext cx="555925" cy="55592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81EA61-A227-4763-BA6C-B17E2030A2B8}">
      <dsp:nvSpPr>
        <dsp:cNvPr id="0" name=""/>
        <dsp:cNvSpPr/>
      </dsp:nvSpPr>
      <dsp:spPr>
        <a:xfrm>
          <a:off x="7469218" y="1710926"/>
          <a:ext cx="1588359" cy="7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Investment Portfolio Performance Analysis</a:t>
          </a:r>
        </a:p>
      </dsp:txBody>
      <dsp:txXfrm>
        <a:off x="7469218" y="1710926"/>
        <a:ext cx="1588359" cy="787587"/>
      </dsp:txXfrm>
    </dsp:sp>
    <dsp:sp modelId="{FD2FE196-4A62-4FB7-9B59-5270F94AF3E5}">
      <dsp:nvSpPr>
        <dsp:cNvPr id="0" name=""/>
        <dsp:cNvSpPr/>
      </dsp:nvSpPr>
      <dsp:spPr>
        <a:xfrm>
          <a:off x="7469218" y="2539712"/>
          <a:ext cx="1588359" cy="586670"/>
        </a:xfrm>
        <a:prstGeom prst="rect">
          <a:avLst/>
        </a:prstGeom>
        <a:noFill/>
        <a:ln>
          <a:noFill/>
        </a:ln>
        <a:effectLst/>
      </dsp:spPr>
      <dsp:style>
        <a:lnRef idx="0">
          <a:scrgbClr r="0" g="0" b="0"/>
        </a:lnRef>
        <a:fillRef idx="0">
          <a:scrgbClr r="0" g="0" b="0"/>
        </a:fillRef>
        <a:effectRef idx="0">
          <a:scrgbClr r="0" g="0" b="0"/>
        </a:effectRef>
        <a:fontRef idx="minor"/>
      </dsp:style>
    </dsp:sp>
    <dsp:sp modelId="{50089E03-317F-44F5-B65A-C6E11A69A4CA}">
      <dsp:nvSpPr>
        <dsp:cNvPr id="0" name=""/>
        <dsp:cNvSpPr/>
      </dsp:nvSpPr>
      <dsp:spPr>
        <a:xfrm>
          <a:off x="9851757" y="1066421"/>
          <a:ext cx="555925" cy="55592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575339B-0868-482F-9820-24E13FBC9DC3}">
      <dsp:nvSpPr>
        <dsp:cNvPr id="0" name=""/>
        <dsp:cNvSpPr/>
      </dsp:nvSpPr>
      <dsp:spPr>
        <a:xfrm>
          <a:off x="9335540" y="1710926"/>
          <a:ext cx="1588359" cy="7875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Final Remarks</a:t>
          </a:r>
        </a:p>
      </dsp:txBody>
      <dsp:txXfrm>
        <a:off x="9335540" y="1710926"/>
        <a:ext cx="1588359" cy="787587"/>
      </dsp:txXfrm>
    </dsp:sp>
    <dsp:sp modelId="{CA1EEEFF-016D-4945-9CC4-EC1AB9D6E983}">
      <dsp:nvSpPr>
        <dsp:cNvPr id="0" name=""/>
        <dsp:cNvSpPr/>
      </dsp:nvSpPr>
      <dsp:spPr>
        <a:xfrm>
          <a:off x="9335540" y="2539712"/>
          <a:ext cx="1588359" cy="586670"/>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4/19/24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5.3 Understanding the Developed World – Core Principles of ...">
            <a:extLst>
              <a:ext uri="{FF2B5EF4-FFF2-40B4-BE49-F238E27FC236}">
                <a16:creationId xmlns:a16="http://schemas.microsoft.com/office/drawing/2014/main" id="{F0E9F617-6A82-DC37-7459-BCDFE8B17913}"/>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b="15730"/>
          <a:stretch/>
        </p:blipFill>
        <p:spPr>
          <a:xfrm>
            <a:off x="20" y="1"/>
            <a:ext cx="12191980" cy="6857999"/>
          </a:xfrm>
          <a:prstGeom prst="rect">
            <a:avLst/>
          </a:prstGeom>
        </p:spPr>
      </p:pic>
      <p:sp>
        <p:nvSpPr>
          <p:cNvPr id="2" name="Title 1"/>
          <p:cNvSpPr>
            <a:spLocks noGrp="1"/>
          </p:cNvSpPr>
          <p:nvPr>
            <p:ph type="ctrTitle"/>
          </p:nvPr>
        </p:nvSpPr>
        <p:spPr>
          <a:xfrm>
            <a:off x="1524000" y="1122362"/>
            <a:ext cx="9144000" cy="2900518"/>
          </a:xfrm>
        </p:spPr>
        <p:txBody>
          <a:bodyPr>
            <a:normAutofit/>
          </a:bodyPr>
          <a:lstStyle/>
          <a:p>
            <a:r>
              <a:rPr lang="en-US">
                <a:solidFill>
                  <a:srgbClr val="FFFFFF"/>
                </a:solidFill>
              </a:rPr>
              <a:t>Investment Portfolio Summary</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oAutofit/>
          </a:bodyPr>
          <a:lstStyle/>
          <a:p>
            <a:r>
              <a:rPr lang="en-US" sz="1500">
                <a:solidFill>
                  <a:srgbClr val="FFFFFF"/>
                </a:solidFill>
              </a:rPr>
              <a:t>Presented by </a:t>
            </a:r>
          </a:p>
          <a:p>
            <a:r>
              <a:rPr lang="en-US" sz="1500" b="1">
                <a:solidFill>
                  <a:srgbClr val="FFFFFF"/>
                </a:solidFill>
              </a:rPr>
              <a:t>Yan Ge &amp; Lebo Sango </a:t>
            </a:r>
          </a:p>
          <a:p>
            <a:endParaRPr lang="en-US" sz="1500">
              <a:solidFill>
                <a:srgbClr val="FFFFFF"/>
              </a:solidFill>
            </a:endParaRPr>
          </a:p>
          <a:p>
            <a:r>
              <a:rPr lang="en-US" sz="1500" b="1">
                <a:solidFill>
                  <a:srgbClr val="FFFFFF"/>
                </a:solidFill>
              </a:rPr>
              <a:t>FIN 6160 – Equity Securities &amp; Markets</a:t>
            </a:r>
          </a:p>
          <a:p>
            <a:r>
              <a:rPr lang="en-US" sz="1500">
                <a:solidFill>
                  <a:srgbClr val="FFFFFF"/>
                </a:solidFill>
              </a:rPr>
              <a:t> 2024 Spring Semester </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3BB24-0B81-BFDD-2AA4-6DF9D4AB32D7}"/>
              </a:ext>
            </a:extLst>
          </p:cNvPr>
          <p:cNvSpPr>
            <a:spLocks noGrp="1"/>
          </p:cNvSpPr>
          <p:nvPr>
            <p:ph type="title"/>
          </p:nvPr>
        </p:nvSpPr>
        <p:spPr/>
        <p:txBody>
          <a:bodyPr/>
          <a:lstStyle/>
          <a:p>
            <a:r>
              <a:rPr lang="en-US">
                <a:ea typeface="+mj-lt"/>
                <a:cs typeface="+mj-lt"/>
              </a:rPr>
              <a:t>III. Investment Strategies</a:t>
            </a:r>
          </a:p>
        </p:txBody>
      </p:sp>
      <p:sp>
        <p:nvSpPr>
          <p:cNvPr id="3" name="Content Placeholder 2">
            <a:extLst>
              <a:ext uri="{FF2B5EF4-FFF2-40B4-BE49-F238E27FC236}">
                <a16:creationId xmlns:a16="http://schemas.microsoft.com/office/drawing/2014/main" id="{FC151741-8831-B2DD-92C1-FF74238E7BDE}"/>
              </a:ext>
            </a:extLst>
          </p:cNvPr>
          <p:cNvSpPr>
            <a:spLocks noGrp="1"/>
          </p:cNvSpPr>
          <p:nvPr>
            <p:ph idx="1"/>
          </p:nvPr>
        </p:nvSpPr>
        <p:spPr/>
        <p:txBody>
          <a:bodyPr vert="horz" lIns="91440" tIns="45720" rIns="91440" bIns="45720" rtlCol="0" anchor="t">
            <a:normAutofit/>
          </a:bodyPr>
          <a:lstStyle/>
          <a:p>
            <a:pPr marL="0" indent="0">
              <a:buNone/>
            </a:pPr>
            <a:r>
              <a:rPr lang="en-US" b="1" dirty="0">
                <a:ea typeface="+mn-lt"/>
                <a:cs typeface="+mn-lt"/>
              </a:rPr>
              <a:t>Management Rules</a:t>
            </a:r>
            <a:endParaRPr lang="en-US" b="1" dirty="0"/>
          </a:p>
        </p:txBody>
      </p:sp>
      <p:sp>
        <p:nvSpPr>
          <p:cNvPr id="4" name="TextBox 3">
            <a:extLst>
              <a:ext uri="{FF2B5EF4-FFF2-40B4-BE49-F238E27FC236}">
                <a16:creationId xmlns:a16="http://schemas.microsoft.com/office/drawing/2014/main" id="{2E408A55-E6F4-5CF4-9757-0C1EDF6CE388}"/>
              </a:ext>
            </a:extLst>
          </p:cNvPr>
          <p:cNvSpPr txBox="1"/>
          <p:nvPr/>
        </p:nvSpPr>
        <p:spPr>
          <a:xfrm>
            <a:off x="840059" y="2605668"/>
            <a:ext cx="10790663" cy="29238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r>
              <a:rPr lang="en-US" sz="2400">
                <a:latin typeface="Arial"/>
                <a:cs typeface="Arial"/>
              </a:rPr>
              <a:t>•</a:t>
            </a:r>
            <a:r>
              <a:rPr lang="en-US" sz="2400">
                <a:latin typeface="Times New Roman"/>
                <a:cs typeface="Times New Roman"/>
              </a:rPr>
              <a:t>Moving Average Convergence Divergence (MACD) and Bollinger Bands</a:t>
            </a:r>
          </a:p>
          <a:p>
            <a:pPr marL="685800" indent="-228600"/>
            <a:r>
              <a:rPr lang="en-US" sz="2400">
                <a:latin typeface="Arial"/>
                <a:cs typeface="Arial"/>
              </a:rPr>
              <a:t>•</a:t>
            </a:r>
            <a:r>
              <a:rPr lang="en-US" sz="2000">
                <a:latin typeface="Times New Roman"/>
                <a:cs typeface="Times New Roman"/>
              </a:rPr>
              <a:t>The MACD is instrumental in identifying momentum shifts and potential trend reversals by evaluating the relationship between two moving averages of a security's price.</a:t>
            </a:r>
          </a:p>
          <a:p>
            <a:pPr marL="685800" indent="-228600"/>
            <a:r>
              <a:rPr lang="en-US" sz="2000">
                <a:latin typeface="Arial"/>
                <a:cs typeface="Arial"/>
              </a:rPr>
              <a:t>•</a:t>
            </a:r>
            <a:r>
              <a:rPr lang="en-US" sz="2000">
                <a:latin typeface="Times New Roman"/>
                <a:cs typeface="Times New Roman"/>
              </a:rPr>
              <a:t>Bollinger Bands provides insights into price volatility and overbought or oversold conditions by plotting standard deviation levels around a moving average.</a:t>
            </a:r>
            <a:r>
              <a:rPr lang="en-US" sz="2400">
                <a:latin typeface="Times New Roman"/>
                <a:cs typeface="Times New Roman"/>
              </a:rPr>
              <a:t> </a:t>
            </a:r>
          </a:p>
          <a:p>
            <a:pPr marL="228600" indent="-228600"/>
            <a:r>
              <a:rPr lang="en-US" sz="2400">
                <a:latin typeface="Arial"/>
                <a:cs typeface="Arial"/>
              </a:rPr>
              <a:t>•</a:t>
            </a:r>
            <a:r>
              <a:rPr lang="en-US" sz="2400">
                <a:latin typeface="Times New Roman"/>
                <a:cs typeface="Times New Roman"/>
              </a:rPr>
              <a:t>Setting precise stop-loss and stop-gain targets</a:t>
            </a:r>
          </a:p>
          <a:p>
            <a:pPr marL="228600" indent="-228600"/>
            <a:r>
              <a:rPr lang="en-US" sz="2400">
                <a:latin typeface="Arial"/>
                <a:cs typeface="Arial"/>
              </a:rPr>
              <a:t>•</a:t>
            </a:r>
            <a:r>
              <a:rPr lang="en-US" sz="2400">
                <a:latin typeface="Times New Roman"/>
                <a:cs typeface="Times New Roman"/>
              </a:rPr>
              <a:t>Aim to minimize exposure by avoiding the augmentation of positions shortly before these critical data are released.</a:t>
            </a:r>
          </a:p>
        </p:txBody>
      </p:sp>
    </p:spTree>
    <p:extLst>
      <p:ext uri="{BB962C8B-B14F-4D97-AF65-F5344CB8AC3E}">
        <p14:creationId xmlns:p14="http://schemas.microsoft.com/office/powerpoint/2010/main" val="18770245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0D397-BBBA-62DD-CE51-6ACB7F3E637C}"/>
              </a:ext>
            </a:extLst>
          </p:cNvPr>
          <p:cNvSpPr>
            <a:spLocks noGrp="1"/>
          </p:cNvSpPr>
          <p:nvPr>
            <p:ph type="title"/>
          </p:nvPr>
        </p:nvSpPr>
        <p:spPr/>
        <p:txBody>
          <a:bodyPr/>
          <a:lstStyle/>
          <a:p>
            <a:r>
              <a:rPr lang="en-US" dirty="0"/>
              <a:t>IV. Transaction Details</a:t>
            </a:r>
            <a:r>
              <a:rPr lang="en-US" altLang="zh-CN" dirty="0"/>
              <a:t>--NVIDIA</a:t>
            </a:r>
            <a:r>
              <a:rPr lang="en-US" dirty="0"/>
              <a:t>​</a:t>
            </a:r>
          </a:p>
        </p:txBody>
      </p:sp>
      <p:pic>
        <p:nvPicPr>
          <p:cNvPr id="4" name="Content Placeholder 3" descr="A graph of stock market&#10;&#10;Description automatically generated with medium confidence">
            <a:extLst>
              <a:ext uri="{FF2B5EF4-FFF2-40B4-BE49-F238E27FC236}">
                <a16:creationId xmlns:a16="http://schemas.microsoft.com/office/drawing/2014/main" id="{B498EDEF-7480-3BD3-214F-CC31C725FB55}"/>
              </a:ext>
            </a:extLst>
          </p:cNvPr>
          <p:cNvPicPr>
            <a:picLocks noGrp="1" noChangeAspect="1"/>
          </p:cNvPicPr>
          <p:nvPr>
            <p:ph idx="1"/>
          </p:nvPr>
        </p:nvPicPr>
        <p:blipFill>
          <a:blip r:embed="rId2"/>
          <a:stretch>
            <a:fillRect/>
          </a:stretch>
        </p:blipFill>
        <p:spPr>
          <a:xfrm>
            <a:off x="394855" y="1571340"/>
            <a:ext cx="11546879" cy="4921535"/>
          </a:xfrm>
          <a:prstGeom prst="rect">
            <a:avLst/>
          </a:prstGeom>
        </p:spPr>
      </p:pic>
      <p:pic>
        <p:nvPicPr>
          <p:cNvPr id="5" name="Picture 4">
            <a:extLst>
              <a:ext uri="{FF2B5EF4-FFF2-40B4-BE49-F238E27FC236}">
                <a16:creationId xmlns:a16="http://schemas.microsoft.com/office/drawing/2014/main" id="{06A87115-AC06-7E35-20BC-37AC4A3A1FDA}"/>
              </a:ext>
            </a:extLst>
          </p:cNvPr>
          <p:cNvPicPr>
            <a:picLocks noChangeAspect="1"/>
          </p:cNvPicPr>
          <p:nvPr/>
        </p:nvPicPr>
        <p:blipFill>
          <a:blip r:embed="rId3"/>
          <a:stretch>
            <a:fillRect/>
          </a:stretch>
        </p:blipFill>
        <p:spPr>
          <a:xfrm>
            <a:off x="394855" y="1571340"/>
            <a:ext cx="11546879" cy="4921535"/>
          </a:xfrm>
          <a:prstGeom prst="rect">
            <a:avLst/>
          </a:prstGeom>
        </p:spPr>
      </p:pic>
      <p:pic>
        <p:nvPicPr>
          <p:cNvPr id="6" name="Picture 5" descr="A screenshot of a graph&#10;&#10;Description automatically generated">
            <a:extLst>
              <a:ext uri="{FF2B5EF4-FFF2-40B4-BE49-F238E27FC236}">
                <a16:creationId xmlns:a16="http://schemas.microsoft.com/office/drawing/2014/main" id="{E3862DCF-5044-C40C-858B-1442FF309AA3}"/>
              </a:ext>
            </a:extLst>
          </p:cNvPr>
          <p:cNvPicPr>
            <a:picLocks noChangeAspect="1"/>
          </p:cNvPicPr>
          <p:nvPr/>
        </p:nvPicPr>
        <p:blipFill>
          <a:blip r:embed="rId4"/>
          <a:stretch>
            <a:fillRect/>
          </a:stretch>
        </p:blipFill>
        <p:spPr>
          <a:xfrm>
            <a:off x="394854" y="1571340"/>
            <a:ext cx="11546879" cy="4920994"/>
          </a:xfrm>
          <a:prstGeom prst="rect">
            <a:avLst/>
          </a:prstGeom>
        </p:spPr>
      </p:pic>
      <p:pic>
        <p:nvPicPr>
          <p:cNvPr id="7" name="Picture 6" descr="A screenshot of a graph&#10;&#10;Description automatically generated">
            <a:extLst>
              <a:ext uri="{FF2B5EF4-FFF2-40B4-BE49-F238E27FC236}">
                <a16:creationId xmlns:a16="http://schemas.microsoft.com/office/drawing/2014/main" id="{3545A8CD-6740-2F6A-1DA6-16552EAE6977}"/>
              </a:ext>
            </a:extLst>
          </p:cNvPr>
          <p:cNvPicPr>
            <a:picLocks noChangeAspect="1"/>
          </p:cNvPicPr>
          <p:nvPr/>
        </p:nvPicPr>
        <p:blipFill>
          <a:blip r:embed="rId5"/>
          <a:stretch>
            <a:fillRect/>
          </a:stretch>
        </p:blipFill>
        <p:spPr>
          <a:xfrm>
            <a:off x="394852" y="1570799"/>
            <a:ext cx="11546879" cy="4970306"/>
          </a:xfrm>
          <a:prstGeom prst="rect">
            <a:avLst/>
          </a:prstGeom>
        </p:spPr>
      </p:pic>
      <p:sp>
        <p:nvSpPr>
          <p:cNvPr id="8" name="TextBox 7">
            <a:extLst>
              <a:ext uri="{FF2B5EF4-FFF2-40B4-BE49-F238E27FC236}">
                <a16:creationId xmlns:a16="http://schemas.microsoft.com/office/drawing/2014/main" id="{96B23E24-F79C-8137-F888-423141293EA3}"/>
              </a:ext>
            </a:extLst>
          </p:cNvPr>
          <p:cNvSpPr txBox="1"/>
          <p:nvPr/>
        </p:nvSpPr>
        <p:spPr>
          <a:xfrm>
            <a:off x="9734075" y="929973"/>
            <a:ext cx="2207656" cy="523220"/>
          </a:xfrm>
          <a:prstGeom prst="rect">
            <a:avLst/>
          </a:prstGeom>
          <a:noFill/>
        </p:spPr>
        <p:txBody>
          <a:bodyPr wrap="none" rtlCol="0">
            <a:spAutoFit/>
          </a:bodyPr>
          <a:lstStyle/>
          <a:p>
            <a:r>
              <a:rPr lang="en-US" sz="2800" dirty="0"/>
              <a:t>HPR</a:t>
            </a:r>
            <a:r>
              <a:rPr lang="en-US" altLang="zh-CN" sz="2800" dirty="0"/>
              <a:t>:</a:t>
            </a:r>
            <a:r>
              <a:rPr lang="zh-CN" altLang="en-US" sz="2800" dirty="0"/>
              <a:t> </a:t>
            </a:r>
            <a:r>
              <a:rPr lang="en-US" altLang="zh-CN" sz="2800" dirty="0"/>
              <a:t>19.68%</a:t>
            </a:r>
            <a:endParaRPr lang="en-US" sz="2800" dirty="0"/>
          </a:p>
        </p:txBody>
      </p:sp>
    </p:spTree>
    <p:extLst>
      <p:ext uri="{BB962C8B-B14F-4D97-AF65-F5344CB8AC3E}">
        <p14:creationId xmlns:p14="http://schemas.microsoft.com/office/powerpoint/2010/main" val="228906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dissolv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EA838D-1B3A-BA34-674A-7EBE0D1AD8E4}"/>
              </a:ext>
            </a:extLst>
          </p:cNvPr>
          <p:cNvSpPr>
            <a:spLocks noGrp="1"/>
          </p:cNvSpPr>
          <p:nvPr>
            <p:ph type="title"/>
          </p:nvPr>
        </p:nvSpPr>
        <p:spPr/>
        <p:txBody>
          <a:bodyPr/>
          <a:lstStyle/>
          <a:p>
            <a:r>
              <a:rPr lang="en-US" dirty="0"/>
              <a:t>IV. Transaction Details</a:t>
            </a:r>
            <a:r>
              <a:rPr lang="en-US" altLang="zh-CN" dirty="0"/>
              <a:t>--SMCI</a:t>
            </a:r>
            <a:r>
              <a:rPr lang="en-US" dirty="0"/>
              <a:t>​</a:t>
            </a:r>
          </a:p>
        </p:txBody>
      </p:sp>
      <p:pic>
        <p:nvPicPr>
          <p:cNvPr id="4" name="Content Placeholder 3" descr="A screenshot of a graph&#10;&#10;Description automatically generated">
            <a:extLst>
              <a:ext uri="{FF2B5EF4-FFF2-40B4-BE49-F238E27FC236}">
                <a16:creationId xmlns:a16="http://schemas.microsoft.com/office/drawing/2014/main" id="{29F0744E-E9A6-39F5-DB71-598975D71BFC}"/>
              </a:ext>
            </a:extLst>
          </p:cNvPr>
          <p:cNvPicPr>
            <a:picLocks noGrp="1" noChangeAspect="1"/>
          </p:cNvPicPr>
          <p:nvPr>
            <p:ph idx="1"/>
          </p:nvPr>
        </p:nvPicPr>
        <p:blipFill>
          <a:blip r:embed="rId2"/>
          <a:stretch>
            <a:fillRect/>
          </a:stretch>
        </p:blipFill>
        <p:spPr>
          <a:xfrm>
            <a:off x="505690" y="1462088"/>
            <a:ext cx="11180619" cy="5030787"/>
          </a:xfrm>
          <a:prstGeom prst="rect">
            <a:avLst/>
          </a:prstGeom>
        </p:spPr>
      </p:pic>
      <p:pic>
        <p:nvPicPr>
          <p:cNvPr id="5" name="Picture 4" descr="A screenshot of a graph&#10;&#10;Description automatically generated">
            <a:extLst>
              <a:ext uri="{FF2B5EF4-FFF2-40B4-BE49-F238E27FC236}">
                <a16:creationId xmlns:a16="http://schemas.microsoft.com/office/drawing/2014/main" id="{64BB350F-42A2-7509-8978-3C2955ABFE85}"/>
              </a:ext>
            </a:extLst>
          </p:cNvPr>
          <p:cNvPicPr>
            <a:picLocks noChangeAspect="1"/>
          </p:cNvPicPr>
          <p:nvPr/>
        </p:nvPicPr>
        <p:blipFill>
          <a:blip r:embed="rId3"/>
          <a:stretch>
            <a:fillRect/>
          </a:stretch>
        </p:blipFill>
        <p:spPr>
          <a:xfrm>
            <a:off x="505689" y="1462088"/>
            <a:ext cx="11180619" cy="5095596"/>
          </a:xfrm>
          <a:prstGeom prst="rect">
            <a:avLst/>
          </a:prstGeom>
        </p:spPr>
      </p:pic>
      <p:pic>
        <p:nvPicPr>
          <p:cNvPr id="6" name="Picture 5" descr="A screenshot of a graph&#10;&#10;Description automatically generated">
            <a:extLst>
              <a:ext uri="{FF2B5EF4-FFF2-40B4-BE49-F238E27FC236}">
                <a16:creationId xmlns:a16="http://schemas.microsoft.com/office/drawing/2014/main" id="{19371487-1141-FA5C-BE2E-1B5C254F87A9}"/>
              </a:ext>
            </a:extLst>
          </p:cNvPr>
          <p:cNvPicPr>
            <a:picLocks noChangeAspect="1"/>
          </p:cNvPicPr>
          <p:nvPr/>
        </p:nvPicPr>
        <p:blipFill>
          <a:blip r:embed="rId4"/>
          <a:stretch>
            <a:fillRect/>
          </a:stretch>
        </p:blipFill>
        <p:spPr>
          <a:xfrm>
            <a:off x="505687" y="1462087"/>
            <a:ext cx="11180619" cy="5095595"/>
          </a:xfrm>
          <a:prstGeom prst="rect">
            <a:avLst/>
          </a:prstGeom>
        </p:spPr>
      </p:pic>
      <p:sp>
        <p:nvSpPr>
          <p:cNvPr id="7" name="TextBox 6">
            <a:extLst>
              <a:ext uri="{FF2B5EF4-FFF2-40B4-BE49-F238E27FC236}">
                <a16:creationId xmlns:a16="http://schemas.microsoft.com/office/drawing/2014/main" id="{E22A234E-C070-B5B9-6F53-0F00512ABDA3}"/>
              </a:ext>
            </a:extLst>
          </p:cNvPr>
          <p:cNvSpPr txBox="1"/>
          <p:nvPr/>
        </p:nvSpPr>
        <p:spPr>
          <a:xfrm>
            <a:off x="9580418" y="843240"/>
            <a:ext cx="1486304" cy="369332"/>
          </a:xfrm>
          <a:prstGeom prst="rect">
            <a:avLst/>
          </a:prstGeom>
          <a:noFill/>
        </p:spPr>
        <p:txBody>
          <a:bodyPr wrap="none" rtlCol="0">
            <a:spAutoFit/>
          </a:bodyPr>
          <a:lstStyle/>
          <a:p>
            <a:r>
              <a:rPr lang="en-US" altLang="zh-CN" sz="1800" kern="0" dirty="0">
                <a:effectLst/>
                <a:latin typeface="Times New Roman" panose="02020603050405020304" pitchFamily="18" charset="0"/>
                <a:ea typeface="Times New Roman" panose="02020603050405020304" pitchFamily="18" charset="0"/>
              </a:rPr>
              <a:t>HPR:</a:t>
            </a:r>
            <a:r>
              <a:rPr lang="zh-CN" altLang="en-US" sz="1800" kern="0" dirty="0">
                <a:effectLst/>
                <a:latin typeface="Times New Roman" panose="02020603050405020304" pitchFamily="18" charset="0"/>
                <a:ea typeface="Times New Roman" panose="02020603050405020304" pitchFamily="18" charset="0"/>
              </a:rPr>
              <a:t> </a:t>
            </a:r>
            <a:r>
              <a:rPr lang="en-US" sz="1800" kern="0" dirty="0">
                <a:effectLst/>
                <a:latin typeface="Times New Roman" panose="02020603050405020304" pitchFamily="18" charset="0"/>
                <a:ea typeface="Times New Roman" panose="02020603050405020304" pitchFamily="18" charset="0"/>
              </a:rPr>
              <a:t>-7.34% </a:t>
            </a:r>
            <a:endParaRPr lang="en-US" dirty="0"/>
          </a:p>
        </p:txBody>
      </p:sp>
    </p:spTree>
    <p:extLst>
      <p:ext uri="{BB962C8B-B14F-4D97-AF65-F5344CB8AC3E}">
        <p14:creationId xmlns:p14="http://schemas.microsoft.com/office/powerpoint/2010/main" val="221530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dissolve">
                                      <p:cBhvr>
                                        <p:cTn id="1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03E46-F07E-E55E-962E-8DA0BF20AC3D}"/>
              </a:ext>
            </a:extLst>
          </p:cNvPr>
          <p:cNvSpPr>
            <a:spLocks noGrp="1"/>
          </p:cNvSpPr>
          <p:nvPr>
            <p:ph type="title"/>
          </p:nvPr>
        </p:nvSpPr>
        <p:spPr/>
        <p:txBody>
          <a:bodyPr/>
          <a:lstStyle/>
          <a:p>
            <a:r>
              <a:rPr lang="en-US" dirty="0"/>
              <a:t>V. Investment Portfolio Performance Analysis​</a:t>
            </a:r>
          </a:p>
        </p:txBody>
      </p:sp>
      <p:pic>
        <p:nvPicPr>
          <p:cNvPr id="1026" name="Picture 2">
            <a:extLst>
              <a:ext uri="{FF2B5EF4-FFF2-40B4-BE49-F238E27FC236}">
                <a16:creationId xmlns:a16="http://schemas.microsoft.com/office/drawing/2014/main" id="{CE63AAD2-EC1E-C896-74FA-98CD17758F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5731" y="1391219"/>
            <a:ext cx="9140537" cy="546678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3">
            <a:extLst>
              <a:ext uri="{FF2B5EF4-FFF2-40B4-BE49-F238E27FC236}">
                <a16:creationId xmlns:a16="http://schemas.microsoft.com/office/drawing/2014/main" id="{6A08A297-30F5-9497-20B8-8CE1102967FC}"/>
              </a:ext>
            </a:extLst>
          </p:cNvPr>
          <p:cNvGraphicFramePr>
            <a:graphicFrameLocks noGrp="1"/>
          </p:cNvGraphicFramePr>
          <p:nvPr>
            <p:extLst>
              <p:ext uri="{D42A27DB-BD31-4B8C-83A1-F6EECF244321}">
                <p14:modId xmlns:p14="http://schemas.microsoft.com/office/powerpoint/2010/main" val="1103169525"/>
              </p:ext>
            </p:extLst>
          </p:nvPr>
        </p:nvGraphicFramePr>
        <p:xfrm>
          <a:off x="2535382" y="2379517"/>
          <a:ext cx="7523017" cy="2472018"/>
        </p:xfrm>
        <a:graphic>
          <a:graphicData uri="http://schemas.openxmlformats.org/drawingml/2006/table">
            <a:tbl>
              <a:tblPr firstRow="1" firstCol="1" bandRow="1">
                <a:tableStyleId>{5C22544A-7EE6-4342-B048-85BDC9FD1C3A}</a:tableStyleId>
              </a:tblPr>
              <a:tblGrid>
                <a:gridCol w="3536987">
                  <a:extLst>
                    <a:ext uri="{9D8B030D-6E8A-4147-A177-3AD203B41FA5}">
                      <a16:colId xmlns:a16="http://schemas.microsoft.com/office/drawing/2014/main" val="116145869"/>
                    </a:ext>
                  </a:extLst>
                </a:gridCol>
                <a:gridCol w="2103738">
                  <a:extLst>
                    <a:ext uri="{9D8B030D-6E8A-4147-A177-3AD203B41FA5}">
                      <a16:colId xmlns:a16="http://schemas.microsoft.com/office/drawing/2014/main" val="1497179314"/>
                    </a:ext>
                  </a:extLst>
                </a:gridCol>
                <a:gridCol w="1882292">
                  <a:extLst>
                    <a:ext uri="{9D8B030D-6E8A-4147-A177-3AD203B41FA5}">
                      <a16:colId xmlns:a16="http://schemas.microsoft.com/office/drawing/2014/main" val="2454425458"/>
                    </a:ext>
                  </a:extLst>
                </a:gridCol>
              </a:tblGrid>
              <a:tr h="352781">
                <a:tc>
                  <a:txBody>
                    <a:bodyPr/>
                    <a:lstStyle/>
                    <a:p>
                      <a:pPr marL="0" marR="0">
                        <a:lnSpc>
                          <a:spcPct val="115000"/>
                        </a:lnSpc>
                        <a:spcBef>
                          <a:spcPts val="0"/>
                        </a:spcBef>
                        <a:spcAft>
                          <a:spcPts val="0"/>
                        </a:spcAft>
                      </a:pPr>
                      <a:r>
                        <a:rPr lang="en-US" sz="2000" kern="100" dirty="0">
                          <a:effectLst/>
                        </a:rPr>
                        <a:t> </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kern="100" dirty="0">
                          <a:effectLst/>
                        </a:rPr>
                        <a:t>SPY</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nSpc>
                          <a:spcPct val="115000"/>
                        </a:lnSpc>
                        <a:spcBef>
                          <a:spcPts val="0"/>
                        </a:spcBef>
                        <a:spcAft>
                          <a:spcPts val="0"/>
                        </a:spcAft>
                      </a:pPr>
                      <a:r>
                        <a:rPr lang="en-US" sz="2000" kern="100">
                          <a:effectLst/>
                        </a:rPr>
                        <a:t>Portfolio</a:t>
                      </a:r>
                      <a:endParaRPr lang="en-US" sz="2000" kern="1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932519640"/>
                  </a:ext>
                </a:extLst>
              </a:tr>
              <a:tr h="352781">
                <a:tc>
                  <a:txBody>
                    <a:bodyPr/>
                    <a:lstStyle/>
                    <a:p>
                      <a:pPr marL="0" marR="0">
                        <a:lnSpc>
                          <a:spcPct val="115000"/>
                        </a:lnSpc>
                        <a:spcBef>
                          <a:spcPts val="0"/>
                        </a:spcBef>
                        <a:spcAft>
                          <a:spcPts val="0"/>
                        </a:spcAft>
                      </a:pPr>
                      <a:r>
                        <a:rPr lang="en-US" sz="2000" kern="100" dirty="0">
                          <a:effectLst/>
                        </a:rPr>
                        <a:t>Net return</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altLang="zh-CN" sz="2000" kern="100" dirty="0">
                          <a:effectLst/>
                        </a:rPr>
                        <a:t>5</a:t>
                      </a:r>
                      <a:r>
                        <a:rPr lang="en-US" sz="2000" kern="100" dirty="0">
                          <a:effectLst/>
                        </a:rPr>
                        <a:t>.</a:t>
                      </a:r>
                      <a:r>
                        <a:rPr lang="en-US" altLang="zh-CN" sz="2000" kern="100" dirty="0">
                          <a:effectLst/>
                        </a:rPr>
                        <a:t>58</a:t>
                      </a:r>
                      <a:r>
                        <a:rPr lang="en-US" sz="2000" kern="100" dirty="0">
                          <a:effectLst/>
                        </a:rPr>
                        <a:t>%</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kern="100" dirty="0">
                          <a:effectLst/>
                        </a:rPr>
                        <a:t>9.53%</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32773529"/>
                  </a:ext>
                </a:extLst>
              </a:tr>
              <a:tr h="352781">
                <a:tc>
                  <a:txBody>
                    <a:bodyPr/>
                    <a:lstStyle/>
                    <a:p>
                      <a:pPr marL="0" marR="0">
                        <a:lnSpc>
                          <a:spcPct val="115000"/>
                        </a:lnSpc>
                        <a:spcBef>
                          <a:spcPts val="0"/>
                        </a:spcBef>
                        <a:spcAft>
                          <a:spcPts val="0"/>
                        </a:spcAft>
                      </a:pPr>
                      <a:r>
                        <a:rPr lang="en-US" sz="2000" kern="100">
                          <a:effectLst/>
                        </a:rPr>
                        <a:t>Daily return</a:t>
                      </a:r>
                      <a:endParaRPr lang="en-US" sz="2000" kern="1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kern="100" dirty="0">
                          <a:effectLst/>
                        </a:rPr>
                        <a:t>0.1</a:t>
                      </a:r>
                      <a:r>
                        <a:rPr lang="en-US" altLang="zh-CN" sz="2000" kern="100" dirty="0">
                          <a:effectLst/>
                        </a:rPr>
                        <a:t>3</a:t>
                      </a:r>
                      <a:r>
                        <a:rPr lang="en-US" sz="2000" kern="100" dirty="0">
                          <a:effectLst/>
                        </a:rPr>
                        <a:t>%</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kern="100" dirty="0">
                          <a:effectLst/>
                        </a:rPr>
                        <a:t>0.2</a:t>
                      </a:r>
                      <a:r>
                        <a:rPr lang="en-US" altLang="zh-CN" sz="2000" kern="100" dirty="0">
                          <a:effectLst/>
                        </a:rPr>
                        <a:t>2</a:t>
                      </a:r>
                      <a:r>
                        <a:rPr lang="en-US" sz="2000" kern="100" dirty="0">
                          <a:effectLst/>
                        </a:rPr>
                        <a:t>%</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4280169489"/>
                  </a:ext>
                </a:extLst>
              </a:tr>
              <a:tr h="352781">
                <a:tc>
                  <a:txBody>
                    <a:bodyPr/>
                    <a:lstStyle/>
                    <a:p>
                      <a:pPr marL="0" marR="0">
                        <a:lnSpc>
                          <a:spcPct val="115000"/>
                        </a:lnSpc>
                        <a:spcBef>
                          <a:spcPts val="0"/>
                        </a:spcBef>
                        <a:spcAft>
                          <a:spcPts val="0"/>
                        </a:spcAft>
                      </a:pPr>
                      <a:r>
                        <a:rPr lang="en-US" sz="2000" kern="100">
                          <a:effectLst/>
                        </a:rPr>
                        <a:t>APR</a:t>
                      </a:r>
                      <a:endParaRPr lang="en-US" sz="2000" kern="1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altLang="zh-CN" sz="2000" kern="100" dirty="0">
                          <a:effectLst/>
                        </a:rPr>
                        <a:t>60.32</a:t>
                      </a:r>
                      <a:r>
                        <a:rPr lang="en-US" sz="2000" kern="100" dirty="0">
                          <a:effectLst/>
                        </a:rPr>
                        <a:t>%</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altLang="zh-CN" sz="2000" kern="100" dirty="0">
                          <a:effectLst/>
                        </a:rPr>
                        <a:t>119.95</a:t>
                      </a:r>
                      <a:r>
                        <a:rPr lang="en-US" sz="2000" kern="100" dirty="0">
                          <a:effectLst/>
                        </a:rPr>
                        <a:t>%</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019947294"/>
                  </a:ext>
                </a:extLst>
              </a:tr>
              <a:tr h="355332">
                <a:tc>
                  <a:txBody>
                    <a:bodyPr/>
                    <a:lstStyle/>
                    <a:p>
                      <a:pPr marL="0" marR="0">
                        <a:lnSpc>
                          <a:spcPct val="115000"/>
                        </a:lnSpc>
                        <a:spcBef>
                          <a:spcPts val="0"/>
                        </a:spcBef>
                        <a:spcAft>
                          <a:spcPts val="0"/>
                        </a:spcAft>
                      </a:pPr>
                      <a:r>
                        <a:rPr lang="en-US" sz="2000" kern="100" dirty="0">
                          <a:effectLst/>
                        </a:rPr>
                        <a:t>Std. Deviation</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kern="100" dirty="0">
                          <a:effectLst/>
                        </a:rPr>
                        <a:t>0.68%</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kern="100" dirty="0">
                          <a:effectLst/>
                        </a:rPr>
                        <a:t>1.98%</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35554848"/>
                  </a:ext>
                </a:extLst>
              </a:tr>
              <a:tr h="352781">
                <a:tc>
                  <a:txBody>
                    <a:bodyPr/>
                    <a:lstStyle/>
                    <a:p>
                      <a:pPr marL="0" marR="0">
                        <a:lnSpc>
                          <a:spcPct val="115000"/>
                        </a:lnSpc>
                        <a:spcBef>
                          <a:spcPts val="0"/>
                        </a:spcBef>
                        <a:spcAft>
                          <a:spcPts val="0"/>
                        </a:spcAft>
                      </a:pPr>
                      <a:r>
                        <a:rPr lang="en-US" sz="2000" kern="100">
                          <a:effectLst/>
                        </a:rPr>
                        <a:t>Sharp ratio</a:t>
                      </a:r>
                      <a:endParaRPr lang="en-US" sz="2000" kern="1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altLang="zh-CN" sz="2000" kern="100" dirty="0">
                          <a:effectLst/>
                        </a:rPr>
                        <a:t>17.34</a:t>
                      </a:r>
                      <a:r>
                        <a:rPr lang="en-US" sz="2000" kern="100" dirty="0">
                          <a:effectLst/>
                        </a:rPr>
                        <a:t>%</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altLang="zh-CN" sz="2000" kern="100" dirty="0">
                          <a:effectLst/>
                        </a:rPr>
                        <a:t>10.36</a:t>
                      </a:r>
                      <a:r>
                        <a:rPr lang="en-US" sz="2000" kern="100" dirty="0">
                          <a:effectLst/>
                        </a:rPr>
                        <a:t>%</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548889193"/>
                  </a:ext>
                </a:extLst>
              </a:tr>
              <a:tr h="352781">
                <a:tc>
                  <a:txBody>
                    <a:bodyPr/>
                    <a:lstStyle/>
                    <a:p>
                      <a:pPr marL="0" marR="0">
                        <a:lnSpc>
                          <a:spcPct val="115000"/>
                        </a:lnSpc>
                        <a:spcBef>
                          <a:spcPts val="0"/>
                        </a:spcBef>
                        <a:spcAft>
                          <a:spcPts val="0"/>
                        </a:spcAft>
                      </a:pPr>
                      <a:r>
                        <a:rPr lang="en-US" sz="2000" kern="100">
                          <a:effectLst/>
                        </a:rPr>
                        <a:t>Covariance</a:t>
                      </a:r>
                      <a:endParaRPr lang="en-US" sz="2000" kern="100">
                        <a:effectLst/>
                        <a:latin typeface="Times New Roman" panose="02020603050405020304" pitchFamily="18" charset="0"/>
                        <a:ea typeface="Times New Roman" panose="02020603050405020304" pitchFamily="18" charset="0"/>
                      </a:endParaRPr>
                    </a:p>
                  </a:txBody>
                  <a:tcPr marL="68580" marR="68580" marT="0" marB="0" anchor="b"/>
                </a:tc>
                <a:tc gridSpan="2">
                  <a:txBody>
                    <a:bodyPr/>
                    <a:lstStyle/>
                    <a:p>
                      <a:pPr marL="0" marR="0" algn="ctr">
                        <a:lnSpc>
                          <a:spcPct val="115000"/>
                        </a:lnSpc>
                        <a:spcBef>
                          <a:spcPts val="0"/>
                        </a:spcBef>
                        <a:spcAft>
                          <a:spcPts val="0"/>
                        </a:spcAft>
                      </a:pPr>
                      <a:r>
                        <a:rPr lang="en-US" sz="2000" kern="100" dirty="0">
                          <a:effectLst/>
                        </a:rPr>
                        <a:t>0.0067%</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1668050413"/>
                  </a:ext>
                </a:extLst>
              </a:tr>
            </a:tbl>
          </a:graphicData>
        </a:graphic>
      </p:graphicFrame>
      <p:graphicFrame>
        <p:nvGraphicFramePr>
          <p:cNvPr id="6" name="Table 5">
            <a:extLst>
              <a:ext uri="{FF2B5EF4-FFF2-40B4-BE49-F238E27FC236}">
                <a16:creationId xmlns:a16="http://schemas.microsoft.com/office/drawing/2014/main" id="{AA3840CC-C875-719F-FE90-8CF75A475BFA}"/>
              </a:ext>
            </a:extLst>
          </p:cNvPr>
          <p:cNvGraphicFramePr>
            <a:graphicFrameLocks noGrp="1"/>
          </p:cNvGraphicFramePr>
          <p:nvPr>
            <p:extLst>
              <p:ext uri="{D42A27DB-BD31-4B8C-83A1-F6EECF244321}">
                <p14:modId xmlns:p14="http://schemas.microsoft.com/office/powerpoint/2010/main" val="3488820262"/>
              </p:ext>
            </p:extLst>
          </p:nvPr>
        </p:nvGraphicFramePr>
        <p:xfrm>
          <a:off x="2524464" y="2379519"/>
          <a:ext cx="7523017" cy="2472016"/>
        </p:xfrm>
        <a:graphic>
          <a:graphicData uri="http://schemas.openxmlformats.org/drawingml/2006/table">
            <a:tbl>
              <a:tblPr firstRow="1" firstCol="1" bandRow="1">
                <a:tableStyleId>{5C22544A-7EE6-4342-B048-85BDC9FD1C3A}</a:tableStyleId>
              </a:tblPr>
              <a:tblGrid>
                <a:gridCol w="5469178">
                  <a:extLst>
                    <a:ext uri="{9D8B030D-6E8A-4147-A177-3AD203B41FA5}">
                      <a16:colId xmlns:a16="http://schemas.microsoft.com/office/drawing/2014/main" val="158268066"/>
                    </a:ext>
                  </a:extLst>
                </a:gridCol>
                <a:gridCol w="2053839">
                  <a:extLst>
                    <a:ext uri="{9D8B030D-6E8A-4147-A177-3AD203B41FA5}">
                      <a16:colId xmlns:a16="http://schemas.microsoft.com/office/drawing/2014/main" val="431267523"/>
                    </a:ext>
                  </a:extLst>
                </a:gridCol>
              </a:tblGrid>
              <a:tr h="618004">
                <a:tc>
                  <a:txBody>
                    <a:bodyPr/>
                    <a:lstStyle/>
                    <a:p>
                      <a:pPr marL="0" marR="0">
                        <a:lnSpc>
                          <a:spcPct val="115000"/>
                        </a:lnSpc>
                        <a:spcBef>
                          <a:spcPts val="0"/>
                        </a:spcBef>
                        <a:spcAft>
                          <a:spcPts val="0"/>
                        </a:spcAft>
                      </a:pPr>
                      <a:r>
                        <a:rPr lang="en-US" sz="2000" kern="100" dirty="0">
                          <a:effectLst/>
                        </a:rPr>
                        <a:t>Free-risk rate</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b="1" kern="100" dirty="0">
                          <a:solidFill>
                            <a:schemeClr val="tx1"/>
                          </a:solidFill>
                          <a:effectLst/>
                        </a:rPr>
                        <a:t>4.24%</a:t>
                      </a:r>
                      <a:endParaRPr lang="en-US" sz="2000" b="1" kern="1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chor="b">
                    <a:solidFill>
                      <a:schemeClr val="bg1">
                        <a:lumMod val="95000"/>
                      </a:schemeClr>
                    </a:solidFill>
                  </a:tcPr>
                </a:tc>
                <a:extLst>
                  <a:ext uri="{0D108BD9-81ED-4DB2-BD59-A6C34878D82A}">
                    <a16:rowId xmlns:a16="http://schemas.microsoft.com/office/drawing/2014/main" val="4179736190"/>
                  </a:ext>
                </a:extLst>
              </a:tr>
              <a:tr h="618004">
                <a:tc>
                  <a:txBody>
                    <a:bodyPr/>
                    <a:lstStyle/>
                    <a:p>
                      <a:pPr marL="0" marR="0">
                        <a:lnSpc>
                          <a:spcPct val="115000"/>
                        </a:lnSpc>
                        <a:spcBef>
                          <a:spcPts val="0"/>
                        </a:spcBef>
                        <a:spcAft>
                          <a:spcPts val="0"/>
                        </a:spcAft>
                      </a:pPr>
                      <a:r>
                        <a:rPr lang="en-US" sz="2000" kern="100" dirty="0">
                          <a:effectLst/>
                        </a:rPr>
                        <a:t>Daily free-risk rate</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sz="2000" b="1" kern="100" dirty="0">
                          <a:effectLst/>
                        </a:rPr>
                        <a:t>0.01%</a:t>
                      </a:r>
                      <a:endParaRPr lang="en-US" sz="2000" b="1" kern="1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26348327"/>
                  </a:ext>
                </a:extLst>
              </a:tr>
              <a:tr h="618004">
                <a:tc>
                  <a:txBody>
                    <a:bodyPr/>
                    <a:lstStyle/>
                    <a:p>
                      <a:pPr marL="0" marR="0">
                        <a:lnSpc>
                          <a:spcPct val="115000"/>
                        </a:lnSpc>
                        <a:spcBef>
                          <a:spcPts val="0"/>
                        </a:spcBef>
                        <a:spcAft>
                          <a:spcPts val="0"/>
                        </a:spcAft>
                      </a:pPr>
                      <a:r>
                        <a:rPr lang="en-US" sz="2000" kern="100" dirty="0">
                          <a:effectLst/>
                        </a:rPr>
                        <a:t>Beta</a:t>
                      </a:r>
                      <a:endParaRPr lang="en-US" sz="2000" kern="1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altLang="zh-CN" sz="2000" b="1" kern="100" dirty="0">
                          <a:effectLst/>
                        </a:rPr>
                        <a:t>2.9059</a:t>
                      </a:r>
                      <a:endParaRPr lang="en-US" sz="2000" b="1" kern="1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799991936"/>
                  </a:ext>
                </a:extLst>
              </a:tr>
              <a:tr h="618004">
                <a:tc>
                  <a:txBody>
                    <a:bodyPr/>
                    <a:lstStyle/>
                    <a:p>
                      <a:pPr marL="0" marR="0">
                        <a:lnSpc>
                          <a:spcPct val="115000"/>
                        </a:lnSpc>
                        <a:spcBef>
                          <a:spcPts val="0"/>
                        </a:spcBef>
                        <a:spcAft>
                          <a:spcPts val="0"/>
                        </a:spcAft>
                      </a:pPr>
                      <a:r>
                        <a:rPr lang="en-US" sz="2000" kern="100">
                          <a:effectLst/>
                        </a:rPr>
                        <a:t>Alpha</a:t>
                      </a:r>
                      <a:endParaRPr lang="en-US" sz="2000" kern="1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lnSpc>
                          <a:spcPct val="115000"/>
                        </a:lnSpc>
                        <a:spcBef>
                          <a:spcPts val="0"/>
                        </a:spcBef>
                        <a:spcAft>
                          <a:spcPts val="0"/>
                        </a:spcAft>
                      </a:pPr>
                      <a:r>
                        <a:rPr lang="en-US" altLang="zh-CN" sz="2000" b="1" kern="100" dirty="0">
                          <a:effectLst/>
                        </a:rPr>
                        <a:t>-5.2975</a:t>
                      </a:r>
                      <a:r>
                        <a:rPr lang="en-US" sz="2000" b="1" kern="100" dirty="0">
                          <a:effectLst/>
                        </a:rPr>
                        <a:t>%</a:t>
                      </a:r>
                      <a:endParaRPr lang="en-US" sz="2000" b="1" kern="1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714185912"/>
                  </a:ext>
                </a:extLst>
              </a:tr>
            </a:tbl>
          </a:graphicData>
        </a:graphic>
      </p:graphicFrame>
    </p:spTree>
    <p:extLst>
      <p:ext uri="{BB962C8B-B14F-4D97-AF65-F5344CB8AC3E}">
        <p14:creationId xmlns:p14="http://schemas.microsoft.com/office/powerpoint/2010/main" val="303882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4" fill="hold" nodeType="clickEffect">
                                  <p:stCondLst>
                                    <p:cond delay="0"/>
                                  </p:stCondLst>
                                  <p:childTnLst>
                                    <p:anim calcmode="lin" valueType="num">
                                      <p:cBhvr additive="base">
                                        <p:cTn id="6" dur="500"/>
                                        <p:tgtEl>
                                          <p:spTgt spid="1026"/>
                                        </p:tgtEl>
                                        <p:attrNameLst>
                                          <p:attrName>ppt_y</p:attrName>
                                        </p:attrNameLst>
                                      </p:cBhvr>
                                      <p:tavLst>
                                        <p:tav tm="0">
                                          <p:val>
                                            <p:strVal val="#ppt_y"/>
                                          </p:val>
                                        </p:tav>
                                        <p:tav tm="100000">
                                          <p:val>
                                            <p:strVal val="#ppt_y+#ppt_h*1.125000"/>
                                          </p:val>
                                        </p:tav>
                                      </p:tavLst>
                                    </p:anim>
                                    <p:animEffect transition="out" filter="wipe(down)">
                                      <p:cBhvr>
                                        <p:cTn id="7" dur="500"/>
                                        <p:tgtEl>
                                          <p:spTgt spid="1026"/>
                                        </p:tgtEl>
                                      </p:cBhvr>
                                    </p:animEffect>
                                    <p:set>
                                      <p:cBhvr>
                                        <p:cTn id="8" dur="1" fill="hold">
                                          <p:stCondLst>
                                            <p:cond delay="499"/>
                                          </p:stCondLst>
                                        </p:cTn>
                                        <p:tgtEl>
                                          <p:spTgt spid="1026"/>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29BB0C-752E-6ED7-39D1-C0C94885FA99}"/>
              </a:ext>
            </a:extLst>
          </p:cNvPr>
          <p:cNvSpPr>
            <a:spLocks noGrp="1"/>
          </p:cNvSpPr>
          <p:nvPr>
            <p:ph type="title"/>
          </p:nvPr>
        </p:nvSpPr>
        <p:spPr>
          <a:xfrm>
            <a:off x="838201" y="345810"/>
            <a:ext cx="5120561" cy="1325563"/>
          </a:xfrm>
        </p:spPr>
        <p:txBody>
          <a:bodyPr>
            <a:normAutofit/>
          </a:bodyPr>
          <a:lstStyle/>
          <a:p>
            <a:r>
              <a:rPr lang="en-US"/>
              <a:t>VI. Final Remarks</a:t>
            </a:r>
          </a:p>
        </p:txBody>
      </p:sp>
      <p:sp>
        <p:nvSpPr>
          <p:cNvPr id="3" name="Content Placeholder 2">
            <a:extLst>
              <a:ext uri="{FF2B5EF4-FFF2-40B4-BE49-F238E27FC236}">
                <a16:creationId xmlns:a16="http://schemas.microsoft.com/office/drawing/2014/main" id="{A8E0E17E-8510-C6E1-DE96-0CFCFA12EB2A}"/>
              </a:ext>
            </a:extLst>
          </p:cNvPr>
          <p:cNvSpPr>
            <a:spLocks noGrp="1"/>
          </p:cNvSpPr>
          <p:nvPr>
            <p:ph idx="1"/>
          </p:nvPr>
        </p:nvSpPr>
        <p:spPr>
          <a:xfrm>
            <a:off x="838201" y="1825625"/>
            <a:ext cx="5092194" cy="4351338"/>
          </a:xfrm>
        </p:spPr>
        <p:txBody>
          <a:bodyPr vert="horz" lIns="91440" tIns="45720" rIns="91440" bIns="45720" rtlCol="0">
            <a:normAutofit/>
          </a:bodyPr>
          <a:lstStyle/>
          <a:p>
            <a:pPr>
              <a:buFont typeface="Calibri" panose="020B0604020202020204" pitchFamily="34" charset="0"/>
              <a:buChar char="-"/>
            </a:pPr>
            <a:r>
              <a:rPr lang="en-US" sz="1300"/>
              <a:t>Economic Landscape:</a:t>
            </a:r>
          </a:p>
          <a:p>
            <a:pPr lvl="1">
              <a:buFont typeface="Courier New" panose="020B0604020202020204" pitchFamily="34" charset="0"/>
              <a:buChar char="o"/>
            </a:pPr>
            <a:r>
              <a:rPr lang="en-US" sz="1300"/>
              <a:t>Economic calendars</a:t>
            </a:r>
          </a:p>
          <a:p>
            <a:pPr lvl="1">
              <a:buFont typeface="Courier New" panose="020B0604020202020204" pitchFamily="34" charset="0"/>
              <a:buChar char="o"/>
            </a:pPr>
            <a:r>
              <a:rPr lang="en-US" sz="1300"/>
              <a:t>Company events</a:t>
            </a:r>
          </a:p>
          <a:p>
            <a:pPr>
              <a:buFont typeface="Calibri" panose="020B0604020202020204" pitchFamily="34" charset="0"/>
              <a:buChar char="-"/>
            </a:pPr>
            <a:r>
              <a:rPr lang="en-US" sz="1300"/>
              <a:t>Technical and Fundamental Analysis:</a:t>
            </a:r>
          </a:p>
          <a:p>
            <a:pPr lvl="1">
              <a:buFont typeface="Courier New" panose="020B0604020202020204" pitchFamily="34" charset="0"/>
              <a:buChar char="o"/>
            </a:pPr>
            <a:r>
              <a:rPr lang="en-US" sz="1300"/>
              <a:t>MACD and Bollinger Bands</a:t>
            </a:r>
          </a:p>
          <a:p>
            <a:pPr>
              <a:buFont typeface="Calibri" panose="020B0604020202020204" pitchFamily="34" charset="0"/>
              <a:buChar char="-"/>
            </a:pPr>
            <a:r>
              <a:rPr lang="en-US" sz="1300"/>
              <a:t>Risk Management : </a:t>
            </a:r>
          </a:p>
          <a:p>
            <a:pPr lvl="1">
              <a:buFont typeface="Courier New" panose="020B0604020202020204" pitchFamily="34" charset="0"/>
              <a:buChar char="o"/>
            </a:pPr>
            <a:r>
              <a:rPr lang="en-US" sz="1300"/>
              <a:t>Stop Loss Order </a:t>
            </a:r>
          </a:p>
          <a:p>
            <a:pPr lvl="1">
              <a:buFont typeface="Courier New" panose="020B0604020202020204" pitchFamily="34" charset="0"/>
              <a:buChar char="o"/>
            </a:pPr>
            <a:r>
              <a:rPr lang="en-US" sz="1300"/>
              <a:t>Limit sell</a:t>
            </a:r>
          </a:p>
          <a:p>
            <a:pPr lvl="1">
              <a:buFont typeface="Courier New" panose="020B0604020202020204" pitchFamily="34" charset="0"/>
              <a:buChar char="o"/>
            </a:pPr>
            <a:r>
              <a:rPr lang="en-US" sz="1300"/>
              <a:t>Realized gain</a:t>
            </a:r>
          </a:p>
          <a:p>
            <a:pPr>
              <a:buFont typeface="Calibri" panose="020B0604020202020204" pitchFamily="34" charset="0"/>
              <a:buChar char="-"/>
            </a:pPr>
            <a:r>
              <a:rPr lang="en-US" sz="1300"/>
              <a:t>Investment success: </a:t>
            </a:r>
          </a:p>
          <a:p>
            <a:pPr lvl="1">
              <a:buFont typeface="Courier New" panose="020B0604020202020204" pitchFamily="34" charset="0"/>
              <a:buChar char="o"/>
            </a:pPr>
            <a:r>
              <a:rPr lang="en-US" sz="1300"/>
              <a:t>Avoidance of emotional trading</a:t>
            </a:r>
          </a:p>
          <a:p>
            <a:pPr lvl="1">
              <a:buFont typeface="Courier New" panose="020B0604020202020204" pitchFamily="34" charset="0"/>
              <a:buChar char="o"/>
            </a:pPr>
            <a:r>
              <a:rPr lang="en-US" sz="1300"/>
              <a:t>Thorough understanding of investment subjects</a:t>
            </a:r>
          </a:p>
          <a:p>
            <a:pPr lvl="1">
              <a:buFont typeface="Courier New" panose="020B0604020202020204" pitchFamily="34" charset="0"/>
              <a:buChar char="o"/>
            </a:pPr>
            <a:endParaRPr lang="en-US" sz="1300"/>
          </a:p>
          <a:p>
            <a:pPr>
              <a:buFont typeface="Calibri" panose="020B0604020202020204" pitchFamily="34" charset="0"/>
              <a:buChar char="-"/>
            </a:pPr>
            <a:endParaRPr lang="en-US" sz="1300"/>
          </a:p>
        </p:txBody>
      </p:sp>
      <p:sp>
        <p:nvSpPr>
          <p:cNvPr id="33" name="Oval 3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 name="Picture 12" descr="Graph on document with pen">
            <a:extLst>
              <a:ext uri="{FF2B5EF4-FFF2-40B4-BE49-F238E27FC236}">
                <a16:creationId xmlns:a16="http://schemas.microsoft.com/office/drawing/2014/main" id="{9890AF66-9A00-AE62-3BF8-225D6B42461F}"/>
              </a:ext>
            </a:extLst>
          </p:cNvPr>
          <p:cNvPicPr>
            <a:picLocks noChangeAspect="1"/>
          </p:cNvPicPr>
          <p:nvPr/>
        </p:nvPicPr>
        <p:blipFill rotWithShape="1">
          <a:blip r:embed="rId2"/>
          <a:srcRect l="22784" r="7872" b="-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34" name="Arc 3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 name="Picture 3" descr="A Bull Market | A statue of a bull, between Wall Street and … | Flickr">
            <a:extLst>
              <a:ext uri="{FF2B5EF4-FFF2-40B4-BE49-F238E27FC236}">
                <a16:creationId xmlns:a16="http://schemas.microsoft.com/office/drawing/2014/main" id="{61DC7B27-D11A-5748-CCDB-AFA017E934B8}"/>
              </a:ext>
            </a:extLst>
          </p:cNvPr>
          <p:cNvPicPr>
            <a:picLocks noChangeAspect="1"/>
          </p:cNvPicPr>
          <p:nvPr/>
        </p:nvPicPr>
        <p:blipFill rotWithShape="1">
          <a:blip r:embed="rId3">
            <a:extLst>
              <a:ext uri="{28A0092B-C50C-407E-A947-70E740481C1C}">
                <a14:useLocalDpi xmlns:a14="http://schemas.microsoft.com/office/drawing/2010/main" val="0"/>
              </a:ext>
            </a:extLst>
          </a:blip>
          <a:srcRect l="10556" r="1689" b="-4"/>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280425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6B5294-83B5-EDF9-06E3-5F18E3BCD510}"/>
              </a:ext>
            </a:extLst>
          </p:cNvPr>
          <p:cNvSpPr>
            <a:spLocks noGrp="1"/>
          </p:cNvSpPr>
          <p:nvPr>
            <p:ph type="title"/>
          </p:nvPr>
        </p:nvSpPr>
        <p:spPr>
          <a:xfrm>
            <a:off x="646639" y="348865"/>
            <a:ext cx="10044023" cy="877729"/>
          </a:xfrm>
        </p:spPr>
        <p:txBody>
          <a:bodyPr anchor="ctr">
            <a:normAutofit/>
          </a:bodyPr>
          <a:lstStyle/>
          <a:p>
            <a:r>
              <a:rPr lang="en-US" sz="4000">
                <a:solidFill>
                  <a:srgbClr val="FFFFFF"/>
                </a:solidFill>
              </a:rPr>
              <a:t>Presentation Outline </a:t>
            </a:r>
          </a:p>
        </p:txBody>
      </p:sp>
      <p:graphicFrame>
        <p:nvGraphicFramePr>
          <p:cNvPr id="5" name="Content Placeholder 2">
            <a:extLst>
              <a:ext uri="{FF2B5EF4-FFF2-40B4-BE49-F238E27FC236}">
                <a16:creationId xmlns:a16="http://schemas.microsoft.com/office/drawing/2014/main" id="{C5515B4F-C3E6-01FE-3A13-F7865E8EC121}"/>
              </a:ext>
            </a:extLst>
          </p:cNvPr>
          <p:cNvGraphicFramePr>
            <a:graphicFrameLocks noGrp="1"/>
          </p:cNvGraphicFramePr>
          <p:nvPr>
            <p:ph idx="1"/>
            <p:extLst>
              <p:ext uri="{D42A27DB-BD31-4B8C-83A1-F6EECF244321}">
                <p14:modId xmlns:p14="http://schemas.microsoft.com/office/powerpoint/2010/main" val="808818108"/>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17508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20D65-AA40-491F-0B96-3EB677D1CAC3}"/>
              </a:ext>
            </a:extLst>
          </p:cNvPr>
          <p:cNvSpPr>
            <a:spLocks noGrp="1"/>
          </p:cNvSpPr>
          <p:nvPr>
            <p:ph type="title"/>
          </p:nvPr>
        </p:nvSpPr>
        <p:spPr>
          <a:xfrm>
            <a:off x="627985" y="95808"/>
            <a:ext cx="9104594" cy="618895"/>
          </a:xfrm>
        </p:spPr>
        <p:txBody>
          <a:bodyPr vert="horz" lIns="91440" tIns="45720" rIns="91440" bIns="45720" rtlCol="0" anchor="b">
            <a:normAutofit/>
          </a:bodyPr>
          <a:lstStyle/>
          <a:p>
            <a:pPr marL="742950" indent="-742950">
              <a:buAutoNum type="romanUcPeriod"/>
            </a:pPr>
            <a:r>
              <a:rPr lang="en-US" sz="2700" b="1" dirty="0"/>
              <a:t>Investment</a:t>
            </a:r>
            <a:r>
              <a:rPr lang="en-US" sz="2700" b="1" kern="1200" dirty="0">
                <a:latin typeface="+mj-lt"/>
                <a:ea typeface="+mj-ea"/>
                <a:cs typeface="+mj-cs"/>
              </a:rPr>
              <a:t> Portfolio &amp; Market News Recap</a:t>
            </a:r>
            <a:endParaRPr lang="en-US" sz="2700" b="1" dirty="0">
              <a:ea typeface="+mj-ea"/>
              <a:cs typeface="+mj-cs"/>
            </a:endParaRPr>
          </a:p>
        </p:txBody>
      </p:sp>
      <p:sp>
        <p:nvSpPr>
          <p:cNvPr id="21" name="Content Placeholder 20">
            <a:extLst>
              <a:ext uri="{FF2B5EF4-FFF2-40B4-BE49-F238E27FC236}">
                <a16:creationId xmlns:a16="http://schemas.microsoft.com/office/drawing/2014/main" id="{1EB14836-6C6F-CFB1-C801-5D37BB90978F}"/>
              </a:ext>
            </a:extLst>
          </p:cNvPr>
          <p:cNvSpPr>
            <a:spLocks noGrp="1"/>
          </p:cNvSpPr>
          <p:nvPr>
            <p:ph idx="1"/>
          </p:nvPr>
        </p:nvSpPr>
        <p:spPr>
          <a:xfrm>
            <a:off x="876693" y="2533476"/>
            <a:ext cx="3455821" cy="3447832"/>
          </a:xfrm>
        </p:spPr>
        <p:txBody>
          <a:bodyPr anchor="t">
            <a:normAutofit/>
          </a:bodyPr>
          <a:lstStyle/>
          <a:p>
            <a:endParaRPr lang="en-US" sz="2000"/>
          </a:p>
        </p:txBody>
      </p:sp>
      <p:pic>
        <p:nvPicPr>
          <p:cNvPr id="4" name="Content Placeholder 3">
            <a:extLst>
              <a:ext uri="{FF2B5EF4-FFF2-40B4-BE49-F238E27FC236}">
                <a16:creationId xmlns:a16="http://schemas.microsoft.com/office/drawing/2014/main" id="{80619202-8C34-DD15-129F-7098BC883544}"/>
              </a:ext>
            </a:extLst>
          </p:cNvPr>
          <p:cNvPicPr>
            <a:picLocks noChangeAspect="1"/>
          </p:cNvPicPr>
          <p:nvPr/>
        </p:nvPicPr>
        <p:blipFill>
          <a:blip r:embed="rId2"/>
          <a:stretch>
            <a:fillRect/>
          </a:stretch>
        </p:blipFill>
        <p:spPr>
          <a:xfrm>
            <a:off x="0" y="714703"/>
            <a:ext cx="11927351" cy="5928162"/>
          </a:xfrm>
          <a:prstGeom prst="rect">
            <a:avLst/>
          </a:prstGeom>
        </p:spPr>
      </p:pic>
      <p:grpSp>
        <p:nvGrpSpPr>
          <p:cNvPr id="24" name="Group 23">
            <a:extLst>
              <a:ext uri="{FF2B5EF4-FFF2-40B4-BE49-F238E27FC236}">
                <a16:creationId xmlns:a16="http://schemas.microsoft.com/office/drawing/2014/main" id="{6258F736-B256-8039-9DC6-F4E49A5C5A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2068638" y="0"/>
            <a:ext cx="123362" cy="6858000"/>
            <a:chOff x="12068638" y="0"/>
            <a:chExt cx="123362" cy="6858000"/>
          </a:xfrm>
        </p:grpSpPr>
        <p:sp>
          <p:nvSpPr>
            <p:cNvPr id="25" name="Rectangle 24">
              <a:extLst>
                <a:ext uri="{FF2B5EF4-FFF2-40B4-BE49-F238E27FC236}">
                  <a16:creationId xmlns:a16="http://schemas.microsoft.com/office/drawing/2014/main" id="{10B4520A-996E-330C-99DA-69CA4D89E9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0"/>
              <a:ext cx="123362" cy="6858000"/>
            </a:xfrm>
            <a:prstGeom prst="rect">
              <a:avLst/>
            </a:prstGeom>
            <a:gradFill>
              <a:gsLst>
                <a:gs pos="0">
                  <a:schemeClr val="accent2"/>
                </a:gs>
                <a:gs pos="100000">
                  <a:schemeClr val="accent5"/>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C8FA945-E356-695F-18D6-CAD4EF34FE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2068638" y="3527553"/>
              <a:ext cx="123362" cy="3330447"/>
            </a:xfrm>
            <a:prstGeom prst="rect">
              <a:avLst/>
            </a:prstGeom>
            <a:gradFill>
              <a:gsLst>
                <a:gs pos="19000">
                  <a:schemeClr val="accent5">
                    <a:lumMod val="60000"/>
                    <a:lumOff val="40000"/>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83690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DA77B-AD1B-AB03-0727-D3529537A21B}"/>
              </a:ext>
            </a:extLst>
          </p:cNvPr>
          <p:cNvSpPr>
            <a:spLocks noGrp="1"/>
          </p:cNvSpPr>
          <p:nvPr>
            <p:ph type="title"/>
          </p:nvPr>
        </p:nvSpPr>
        <p:spPr>
          <a:xfrm>
            <a:off x="795528" y="386930"/>
            <a:ext cx="10141799" cy="1300554"/>
          </a:xfrm>
        </p:spPr>
        <p:txBody>
          <a:bodyPr anchor="b">
            <a:normAutofit/>
          </a:bodyPr>
          <a:lstStyle/>
          <a:p>
            <a:r>
              <a:rPr lang="en-US" sz="4100"/>
              <a:t>II.  Investment Portfolio Security Descriptions</a:t>
            </a:r>
          </a:p>
        </p:txBody>
      </p:sp>
      <p:sp>
        <p:nvSpPr>
          <p:cNvPr id="11"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rectangular object with black text&#10;&#10;Description automatically generated">
            <a:extLst>
              <a:ext uri="{FF2B5EF4-FFF2-40B4-BE49-F238E27FC236}">
                <a16:creationId xmlns:a16="http://schemas.microsoft.com/office/drawing/2014/main" id="{4E48BF4D-0FE0-107F-F428-C3B65C8AADE9}"/>
              </a:ext>
            </a:extLst>
          </p:cNvPr>
          <p:cNvPicPr>
            <a:picLocks noChangeAspect="1"/>
          </p:cNvPicPr>
          <p:nvPr/>
        </p:nvPicPr>
        <p:blipFill>
          <a:blip r:embed="rId2"/>
          <a:stretch>
            <a:fillRect/>
          </a:stretch>
        </p:blipFill>
        <p:spPr>
          <a:xfrm>
            <a:off x="370712" y="3436772"/>
            <a:ext cx="5811736" cy="1921880"/>
          </a:xfrm>
          <a:prstGeom prst="rect">
            <a:avLst/>
          </a:prstGeom>
        </p:spPr>
      </p:pic>
      <p:sp>
        <p:nvSpPr>
          <p:cNvPr id="3" name="Content Placeholder 2">
            <a:extLst>
              <a:ext uri="{FF2B5EF4-FFF2-40B4-BE49-F238E27FC236}">
                <a16:creationId xmlns:a16="http://schemas.microsoft.com/office/drawing/2014/main" id="{67A411F7-E14F-AB6C-BD85-AE27CF36595B}"/>
              </a:ext>
            </a:extLst>
          </p:cNvPr>
          <p:cNvSpPr>
            <a:spLocks noGrp="1"/>
          </p:cNvSpPr>
          <p:nvPr>
            <p:ph idx="1"/>
          </p:nvPr>
        </p:nvSpPr>
        <p:spPr>
          <a:xfrm>
            <a:off x="6406429" y="2599509"/>
            <a:ext cx="4530898" cy="3639450"/>
          </a:xfrm>
        </p:spPr>
        <p:txBody>
          <a:bodyPr vert="horz" lIns="91440" tIns="45720" rIns="91440" bIns="45720" rtlCol="0" anchor="ctr">
            <a:normAutofit/>
          </a:bodyPr>
          <a:lstStyle/>
          <a:p>
            <a:r>
              <a:rPr lang="en-US" sz="1400" b="1"/>
              <a:t>Health Care</a:t>
            </a:r>
          </a:p>
          <a:p>
            <a:pPr marL="800100" lvl="1" indent="-342900"/>
            <a:r>
              <a:rPr lang="en-US" sz="1400" b="1"/>
              <a:t>Industry </a:t>
            </a:r>
            <a:r>
              <a:rPr lang="en-US" sz="1400"/>
              <a:t>: Pharmaceuticals</a:t>
            </a:r>
          </a:p>
          <a:p>
            <a:pPr marL="457200" lvl="1" indent="0">
              <a:buNone/>
            </a:pPr>
            <a:r>
              <a:rPr lang="en-US" sz="1400" b="1" u="sng">
                <a:latin typeface="Aptos"/>
                <a:cs typeface="Times New Roman"/>
              </a:rPr>
              <a:t>Eli Lilly &amp; Co – LLY </a:t>
            </a:r>
          </a:p>
          <a:p>
            <a:pPr marL="800100" lvl="1" indent="-342900"/>
            <a:r>
              <a:rPr lang="en-US" sz="1400">
                <a:cs typeface="Times New Roman"/>
              </a:rPr>
              <a:t>Founded in 1876 ; headquarters in Indianapolis</a:t>
            </a:r>
          </a:p>
          <a:p>
            <a:pPr marL="800100" lvl="1" indent="-342900"/>
            <a:r>
              <a:rPr lang="en-US" sz="1400">
                <a:cs typeface="Times New Roman"/>
              </a:rPr>
              <a:t>Market cap : $714.6B</a:t>
            </a:r>
          </a:p>
          <a:p>
            <a:pPr marL="800100" lvl="1" indent="-342900"/>
            <a:r>
              <a:rPr lang="en-US" sz="1400">
                <a:cs typeface="Times New Roman"/>
              </a:rPr>
              <a:t>The company manufactures drugs such as  human products, immunology products and neuroscience products. </a:t>
            </a:r>
          </a:p>
          <a:p>
            <a:pPr marL="800100" lvl="1" indent="-342900"/>
            <a:r>
              <a:rPr lang="en-US" sz="1400">
                <a:cs typeface="Times New Roman"/>
              </a:rPr>
              <a:t>The company product distributions extend from the United States, South America, Europe  and Asia.</a:t>
            </a:r>
          </a:p>
          <a:p>
            <a:pPr marL="457200" lvl="1" indent="0">
              <a:buNone/>
            </a:pPr>
            <a:endParaRPr lang="en-US" sz="1400">
              <a:cs typeface="Times New Roman"/>
            </a:endParaRPr>
          </a:p>
          <a:p>
            <a:pPr marL="800100" lvl="1" indent="-342900"/>
            <a:endParaRPr lang="en-US" sz="1400">
              <a:cs typeface="Times New Roman"/>
            </a:endParaRPr>
          </a:p>
          <a:p>
            <a:pPr marL="457200" lvl="1" indent="0">
              <a:buNone/>
            </a:pPr>
            <a:r>
              <a:rPr lang="en-US" sz="1400">
                <a:cs typeface="Times New Roman"/>
              </a:rPr>
              <a:t>   </a:t>
            </a:r>
          </a:p>
          <a:p>
            <a:endParaRPr lang="en-US" sz="1400">
              <a:latin typeface="Aptos"/>
            </a:endParaRPr>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1157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6459-6AC7-19C2-046F-2BF53DF31B56}"/>
              </a:ext>
            </a:extLst>
          </p:cNvPr>
          <p:cNvSpPr>
            <a:spLocks noGrp="1"/>
          </p:cNvSpPr>
          <p:nvPr>
            <p:ph type="title"/>
          </p:nvPr>
        </p:nvSpPr>
        <p:spPr/>
        <p:txBody>
          <a:bodyPr/>
          <a:lstStyle/>
          <a:p>
            <a:r>
              <a:rPr lang="en-US" sz="4100">
                <a:ea typeface="+mj-lt"/>
                <a:cs typeface="+mj-lt"/>
              </a:rPr>
              <a:t>II.  Investment Portfolio Security Descriptions:</a:t>
            </a:r>
          </a:p>
          <a:p>
            <a:pPr algn="ctr"/>
            <a:r>
              <a:rPr lang="en-US"/>
              <a:t>Technology</a:t>
            </a:r>
          </a:p>
        </p:txBody>
      </p:sp>
      <p:sp>
        <p:nvSpPr>
          <p:cNvPr id="3" name="Text Placeholder 2">
            <a:extLst>
              <a:ext uri="{FF2B5EF4-FFF2-40B4-BE49-F238E27FC236}">
                <a16:creationId xmlns:a16="http://schemas.microsoft.com/office/drawing/2014/main" id="{F3B59022-408E-3AC9-245F-51B6D7140463}"/>
              </a:ext>
            </a:extLst>
          </p:cNvPr>
          <p:cNvSpPr>
            <a:spLocks noGrp="1"/>
          </p:cNvSpPr>
          <p:nvPr>
            <p:ph type="body" idx="1"/>
          </p:nvPr>
        </p:nvSpPr>
        <p:spPr>
          <a:xfrm>
            <a:off x="839788" y="1686454"/>
            <a:ext cx="10560578" cy="818621"/>
          </a:xfrm>
        </p:spPr>
        <p:txBody>
          <a:bodyPr vert="horz" lIns="91440" tIns="45720" rIns="91440" bIns="45720" rtlCol="0" anchor="t">
            <a:normAutofit/>
          </a:bodyPr>
          <a:lstStyle/>
          <a:p>
            <a:r>
              <a:rPr lang="en-US"/>
              <a:t>Semiconductors &amp; Semiconductor Equipment</a:t>
            </a:r>
          </a:p>
        </p:txBody>
      </p:sp>
      <p:sp>
        <p:nvSpPr>
          <p:cNvPr id="4" name="Content Placeholder 3">
            <a:extLst>
              <a:ext uri="{FF2B5EF4-FFF2-40B4-BE49-F238E27FC236}">
                <a16:creationId xmlns:a16="http://schemas.microsoft.com/office/drawing/2014/main" id="{4FC950E6-3F64-91E8-DB37-2B78881D9BB9}"/>
              </a:ext>
            </a:extLst>
          </p:cNvPr>
          <p:cNvSpPr>
            <a:spLocks noGrp="1"/>
          </p:cNvSpPr>
          <p:nvPr>
            <p:ph sz="half" idx="2"/>
          </p:nvPr>
        </p:nvSpPr>
        <p:spPr/>
        <p:txBody>
          <a:bodyPr vert="horz" lIns="91440" tIns="45720" rIns="91440" bIns="45720" rtlCol="0" anchor="t">
            <a:normAutofit/>
          </a:bodyPr>
          <a:lstStyle/>
          <a:p>
            <a:pPr marL="0" indent="0">
              <a:buNone/>
            </a:pPr>
            <a:r>
              <a:rPr lang="en-US" sz="2000" b="1" u="sng">
                <a:solidFill>
                  <a:srgbClr val="000000"/>
                </a:solidFill>
                <a:latin typeface="Aptos"/>
                <a:cs typeface="Times New Roman"/>
              </a:rPr>
              <a:t>ARM HOLDINGS PLC SPONSORED ADR - ARM </a:t>
            </a:r>
          </a:p>
          <a:p>
            <a:pPr marL="342900" indent="-342900">
              <a:buFont typeface="Calibri" panose="020B0604020202020204" pitchFamily="34" charset="0"/>
              <a:buChar char="-"/>
            </a:pPr>
            <a:r>
              <a:rPr lang="en-US" sz="2000">
                <a:solidFill>
                  <a:srgbClr val="000000"/>
                </a:solidFill>
                <a:latin typeface="Aptos"/>
                <a:cs typeface="Times New Roman"/>
              </a:rPr>
              <a:t>Founded 1990 ; England-Cambridge</a:t>
            </a:r>
          </a:p>
          <a:p>
            <a:pPr marL="342900" indent="-342900">
              <a:buFont typeface="Calibri" panose="020B0604020202020204" pitchFamily="34" charset="0"/>
              <a:buChar char="-"/>
            </a:pPr>
            <a:r>
              <a:rPr lang="en-US" sz="2000">
                <a:solidFill>
                  <a:srgbClr val="000000"/>
                </a:solidFill>
                <a:latin typeface="Aptos"/>
                <a:cs typeface="Times New Roman"/>
              </a:rPr>
              <a:t>Market cap: $129.9B</a:t>
            </a:r>
          </a:p>
          <a:p>
            <a:pPr marL="342900" indent="-342900">
              <a:buFont typeface="Calibri" panose="020B0604020202020204" pitchFamily="34" charset="0"/>
              <a:buChar char="-"/>
            </a:pPr>
            <a:r>
              <a:rPr lang="en-US" sz="2000">
                <a:solidFill>
                  <a:srgbClr val="000000"/>
                </a:solidFill>
                <a:latin typeface="Aptos"/>
                <a:cs typeface="Times New Roman"/>
              </a:rPr>
              <a:t>The company develops and licenses IP and develop tools that accelerate product development such as CPUs, NPUs, etc.</a:t>
            </a:r>
          </a:p>
          <a:p>
            <a:pPr marL="342900" indent="-342900">
              <a:buFont typeface="Calibri" panose="020B0604020202020204" pitchFamily="34" charset="0"/>
              <a:buChar char="-"/>
            </a:pPr>
            <a:endParaRPr lang="en-US" sz="2000">
              <a:solidFill>
                <a:srgbClr val="000000"/>
              </a:solidFill>
              <a:latin typeface="Aptos"/>
              <a:cs typeface="Times New Roman"/>
            </a:endParaRPr>
          </a:p>
        </p:txBody>
      </p:sp>
      <p:sp>
        <p:nvSpPr>
          <p:cNvPr id="6" name="Content Placeholder 5">
            <a:extLst>
              <a:ext uri="{FF2B5EF4-FFF2-40B4-BE49-F238E27FC236}">
                <a16:creationId xmlns:a16="http://schemas.microsoft.com/office/drawing/2014/main" id="{A5631D82-3227-BB0D-1EAE-F92ECCC6D2F8}"/>
              </a:ext>
            </a:extLst>
          </p:cNvPr>
          <p:cNvSpPr>
            <a:spLocks noGrp="1"/>
          </p:cNvSpPr>
          <p:nvPr>
            <p:ph sz="quarter" idx="4"/>
          </p:nvPr>
        </p:nvSpPr>
        <p:spPr/>
        <p:txBody>
          <a:bodyPr vert="horz" lIns="91440" tIns="45720" rIns="91440" bIns="45720" rtlCol="0" anchor="t">
            <a:normAutofit/>
          </a:bodyPr>
          <a:lstStyle/>
          <a:p>
            <a:pPr marL="0" indent="0">
              <a:buNone/>
            </a:pPr>
            <a:r>
              <a:rPr lang="en-US" sz="2000" b="1" u="sng"/>
              <a:t>NVIDIA CORPORATION COM – NVIDA</a:t>
            </a:r>
            <a:endParaRPr lang="en-US" b="1" u="sng"/>
          </a:p>
          <a:p>
            <a:pPr marL="342900" indent="-342900">
              <a:buFont typeface="Calibri" panose="020B0604020202020204" pitchFamily="34" charset="0"/>
              <a:buChar char="-"/>
            </a:pPr>
            <a:r>
              <a:rPr lang="en-US" sz="2000"/>
              <a:t>Founded in 1993; headquarter US</a:t>
            </a:r>
          </a:p>
          <a:p>
            <a:pPr marL="342900" indent="-342900">
              <a:buFont typeface="Calibri" panose="020B0604020202020204" pitchFamily="34" charset="0"/>
              <a:buChar char="-"/>
            </a:pPr>
            <a:r>
              <a:rPr lang="en-US" sz="2000"/>
              <a:t>Market cap : $2.2T</a:t>
            </a:r>
          </a:p>
          <a:p>
            <a:pPr marL="342900" indent="-342900">
              <a:buFont typeface="Calibri" panose="020B0604020202020204" pitchFamily="34" charset="0"/>
              <a:buChar char="-"/>
            </a:pPr>
            <a:r>
              <a:rPr lang="en-US" sz="2000"/>
              <a:t>The company's segments include compute &amp; Networking and Graphics.</a:t>
            </a:r>
          </a:p>
          <a:p>
            <a:pPr marL="342900" indent="-342900">
              <a:buFont typeface="Calibri" panose="020B0604020202020204" pitchFamily="34" charset="0"/>
              <a:buChar char="-"/>
            </a:pPr>
            <a:endParaRPr lang="en-US" sz="2000"/>
          </a:p>
          <a:p>
            <a:pPr marL="342900" indent="-342900">
              <a:buFont typeface="Calibri" panose="020B0604020202020204" pitchFamily="34" charset="0"/>
              <a:buChar char="-"/>
            </a:pPr>
            <a:endParaRPr lang="en-US" sz="2000"/>
          </a:p>
        </p:txBody>
      </p:sp>
      <p:pic>
        <p:nvPicPr>
          <p:cNvPr id="16" name="Picture 15" descr="A black text on a white background&#10;&#10;Description automatically generated">
            <a:extLst>
              <a:ext uri="{FF2B5EF4-FFF2-40B4-BE49-F238E27FC236}">
                <a16:creationId xmlns:a16="http://schemas.microsoft.com/office/drawing/2014/main" id="{C97EF28F-A3CB-0C05-5413-5930E344D956}"/>
              </a:ext>
            </a:extLst>
          </p:cNvPr>
          <p:cNvPicPr>
            <a:picLocks noChangeAspect="1"/>
          </p:cNvPicPr>
          <p:nvPr/>
        </p:nvPicPr>
        <p:blipFill>
          <a:blip r:embed="rId2"/>
          <a:stretch>
            <a:fillRect/>
          </a:stretch>
        </p:blipFill>
        <p:spPr>
          <a:xfrm>
            <a:off x="6117165" y="5121270"/>
            <a:ext cx="5794377" cy="1076332"/>
          </a:xfrm>
          <a:prstGeom prst="rect">
            <a:avLst/>
          </a:prstGeom>
        </p:spPr>
      </p:pic>
      <p:pic>
        <p:nvPicPr>
          <p:cNvPr id="17" name="Picture 16" descr="A black text on a white background&#10;&#10;Description automatically generated">
            <a:extLst>
              <a:ext uri="{FF2B5EF4-FFF2-40B4-BE49-F238E27FC236}">
                <a16:creationId xmlns:a16="http://schemas.microsoft.com/office/drawing/2014/main" id="{7C0ED5FE-8444-4776-FF02-3B69A4A2344F}"/>
              </a:ext>
            </a:extLst>
          </p:cNvPr>
          <p:cNvPicPr>
            <a:picLocks noChangeAspect="1"/>
          </p:cNvPicPr>
          <p:nvPr/>
        </p:nvPicPr>
        <p:blipFill>
          <a:blip r:embed="rId3"/>
          <a:stretch>
            <a:fillRect/>
          </a:stretch>
        </p:blipFill>
        <p:spPr>
          <a:xfrm>
            <a:off x="840317" y="5184775"/>
            <a:ext cx="5008034" cy="1012825"/>
          </a:xfrm>
          <a:prstGeom prst="rect">
            <a:avLst/>
          </a:prstGeom>
        </p:spPr>
      </p:pic>
    </p:spTree>
    <p:extLst>
      <p:ext uri="{BB962C8B-B14F-4D97-AF65-F5344CB8AC3E}">
        <p14:creationId xmlns:p14="http://schemas.microsoft.com/office/powerpoint/2010/main" val="24146963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96459-6AC7-19C2-046F-2BF53DF31B56}"/>
              </a:ext>
            </a:extLst>
          </p:cNvPr>
          <p:cNvSpPr>
            <a:spLocks noGrp="1"/>
          </p:cNvSpPr>
          <p:nvPr>
            <p:ph type="title"/>
          </p:nvPr>
        </p:nvSpPr>
        <p:spPr/>
        <p:txBody>
          <a:bodyPr/>
          <a:lstStyle/>
          <a:p>
            <a:r>
              <a:rPr lang="en-US" sz="4100">
                <a:ea typeface="+mj-lt"/>
                <a:cs typeface="+mj-lt"/>
              </a:rPr>
              <a:t>II.  Investment Portfolio Security Descriptions:</a:t>
            </a:r>
          </a:p>
          <a:p>
            <a:pPr algn="ctr"/>
            <a:r>
              <a:rPr lang="en-US"/>
              <a:t>Technology</a:t>
            </a:r>
          </a:p>
        </p:txBody>
      </p:sp>
      <p:sp>
        <p:nvSpPr>
          <p:cNvPr id="3" name="Text Placeholder 2">
            <a:extLst>
              <a:ext uri="{FF2B5EF4-FFF2-40B4-BE49-F238E27FC236}">
                <a16:creationId xmlns:a16="http://schemas.microsoft.com/office/drawing/2014/main" id="{F3B59022-408E-3AC9-245F-51B6D7140463}"/>
              </a:ext>
            </a:extLst>
          </p:cNvPr>
          <p:cNvSpPr>
            <a:spLocks noGrp="1"/>
          </p:cNvSpPr>
          <p:nvPr>
            <p:ph type="body" idx="1"/>
          </p:nvPr>
        </p:nvSpPr>
        <p:spPr>
          <a:xfrm>
            <a:off x="839788" y="1686454"/>
            <a:ext cx="4787370" cy="818621"/>
          </a:xfrm>
        </p:spPr>
        <p:txBody>
          <a:bodyPr vert="horz" lIns="91440" tIns="45720" rIns="91440" bIns="45720" rtlCol="0" anchor="t">
            <a:normAutofit/>
          </a:bodyPr>
          <a:lstStyle/>
          <a:p>
            <a:r>
              <a:rPr lang="en-US">
                <a:latin typeface="Aptos"/>
                <a:cs typeface="Times New Roman"/>
              </a:rPr>
              <a:t>Computers, Phones &amp; Household Electronics</a:t>
            </a:r>
            <a:endParaRPr lang="en-US"/>
          </a:p>
        </p:txBody>
      </p:sp>
      <p:sp>
        <p:nvSpPr>
          <p:cNvPr id="4" name="Content Placeholder 3">
            <a:extLst>
              <a:ext uri="{FF2B5EF4-FFF2-40B4-BE49-F238E27FC236}">
                <a16:creationId xmlns:a16="http://schemas.microsoft.com/office/drawing/2014/main" id="{4FC950E6-3F64-91E8-DB37-2B78881D9BB9}"/>
              </a:ext>
            </a:extLst>
          </p:cNvPr>
          <p:cNvSpPr>
            <a:spLocks noGrp="1"/>
          </p:cNvSpPr>
          <p:nvPr>
            <p:ph sz="half" idx="2"/>
          </p:nvPr>
        </p:nvSpPr>
        <p:spPr>
          <a:xfrm>
            <a:off x="839788" y="2510366"/>
            <a:ext cx="5184245" cy="2975506"/>
          </a:xfrm>
        </p:spPr>
        <p:txBody>
          <a:bodyPr vert="horz" lIns="91440" tIns="45720" rIns="91440" bIns="45720" rtlCol="0" anchor="t">
            <a:normAutofit fontScale="92500" lnSpcReduction="10000"/>
          </a:bodyPr>
          <a:lstStyle/>
          <a:p>
            <a:pPr marL="0" indent="0">
              <a:buNone/>
            </a:pPr>
            <a:r>
              <a:rPr lang="en-US" sz="2000" b="1" u="sng">
                <a:solidFill>
                  <a:srgbClr val="000000"/>
                </a:solidFill>
                <a:latin typeface="Aptos"/>
                <a:cs typeface="Times New Roman"/>
              </a:rPr>
              <a:t>SSUPER MICRO COMPUTER INC COM - SMCI </a:t>
            </a:r>
          </a:p>
          <a:p>
            <a:pPr marL="342900" indent="-342900">
              <a:buFont typeface="Calibri" panose="020B0604020202020204" pitchFamily="34" charset="0"/>
              <a:buChar char="-"/>
            </a:pPr>
            <a:r>
              <a:rPr lang="en-US" sz="1800">
                <a:solidFill>
                  <a:srgbClr val="000000"/>
                </a:solidFill>
                <a:latin typeface="Aptos"/>
                <a:cs typeface="Times New Roman"/>
              </a:rPr>
              <a:t>Founded 1993 ; San Jose CA, US</a:t>
            </a:r>
          </a:p>
          <a:p>
            <a:pPr marL="342900" indent="-342900">
              <a:buFont typeface="Calibri" panose="020B0604020202020204" pitchFamily="34" charset="0"/>
              <a:buChar char="-"/>
            </a:pPr>
            <a:r>
              <a:rPr lang="en-US" sz="1800">
                <a:solidFill>
                  <a:srgbClr val="000000"/>
                </a:solidFill>
                <a:latin typeface="Aptos"/>
                <a:cs typeface="Times New Roman"/>
              </a:rPr>
              <a:t>Market cap: $52.6B</a:t>
            </a:r>
          </a:p>
          <a:p>
            <a:pPr marL="342900" indent="-342900">
              <a:buFont typeface="Calibri" panose="020B0604020202020204" pitchFamily="34" charset="0"/>
              <a:buChar char="-"/>
            </a:pPr>
            <a:r>
              <a:rPr lang="en-US" sz="1800">
                <a:solidFill>
                  <a:srgbClr val="000000"/>
                </a:solidFill>
                <a:latin typeface="Aptos"/>
                <a:cs typeface="Times New Roman"/>
              </a:rPr>
              <a:t>The Company provides Silicon Valley-based provider of accelerated compute platforms that are application-optimized server and storage systems for a variety of markets, including enterprise data centers, cloud computing, artificial intelligence (AI), fifth generation (5G) and edge computing</a:t>
            </a:r>
          </a:p>
          <a:p>
            <a:pPr marL="342900" indent="-342900">
              <a:buFont typeface="Calibri" panose="020B0604020202020204" pitchFamily="34" charset="0"/>
              <a:buChar char="-"/>
            </a:pPr>
            <a:endParaRPr lang="en-US" sz="2000">
              <a:solidFill>
                <a:srgbClr val="000000"/>
              </a:solidFill>
              <a:latin typeface="Aptos"/>
              <a:cs typeface="Times New Roman"/>
            </a:endParaRPr>
          </a:p>
        </p:txBody>
      </p:sp>
      <p:sp>
        <p:nvSpPr>
          <p:cNvPr id="6" name="Content Placeholder 5">
            <a:extLst>
              <a:ext uri="{FF2B5EF4-FFF2-40B4-BE49-F238E27FC236}">
                <a16:creationId xmlns:a16="http://schemas.microsoft.com/office/drawing/2014/main" id="{A5631D82-3227-BB0D-1EAE-F92ECCC6D2F8}"/>
              </a:ext>
            </a:extLst>
          </p:cNvPr>
          <p:cNvSpPr>
            <a:spLocks noGrp="1"/>
          </p:cNvSpPr>
          <p:nvPr>
            <p:ph sz="quarter" idx="4"/>
          </p:nvPr>
        </p:nvSpPr>
        <p:spPr>
          <a:xfrm>
            <a:off x="6151034" y="2505075"/>
            <a:ext cx="5204354" cy="2949047"/>
          </a:xfrm>
        </p:spPr>
        <p:txBody>
          <a:bodyPr vert="horz" lIns="91440" tIns="45720" rIns="91440" bIns="45720" rtlCol="0" anchor="t">
            <a:normAutofit fontScale="92500" lnSpcReduction="10000"/>
          </a:bodyPr>
          <a:lstStyle/>
          <a:p>
            <a:pPr marL="0" indent="0">
              <a:buNone/>
            </a:pPr>
            <a:r>
              <a:rPr lang="en-US" sz="2000" b="1" u="sng">
                <a:solidFill>
                  <a:srgbClr val="000000"/>
                </a:solidFill>
                <a:latin typeface="Aptos"/>
                <a:cs typeface="Times New Roman"/>
              </a:rPr>
              <a:t>PALANTIR TECHNOLOGIES INC CL A - PLTR</a:t>
            </a:r>
            <a:endParaRPr lang="en-US"/>
          </a:p>
          <a:p>
            <a:pPr marL="342900" indent="-342900">
              <a:buFont typeface="Calibri" panose="020B0604020202020204" pitchFamily="34" charset="0"/>
              <a:buChar char="-"/>
            </a:pPr>
            <a:r>
              <a:rPr lang="en-US" sz="2000"/>
              <a:t>Founded in 2003; Denver CO</a:t>
            </a:r>
          </a:p>
          <a:p>
            <a:pPr marL="342900" indent="-342900">
              <a:buFont typeface="Calibri" panose="020B0604020202020204" pitchFamily="34" charset="0"/>
              <a:buChar char="-"/>
            </a:pPr>
            <a:r>
              <a:rPr lang="en-US" sz="2000"/>
              <a:t>Market cap : $50.1B</a:t>
            </a:r>
          </a:p>
          <a:p>
            <a:pPr marL="342900" indent="-342900">
              <a:buFont typeface="Calibri" panose="020B0604020202020204" pitchFamily="34" charset="0"/>
              <a:buChar char="-"/>
            </a:pPr>
            <a:r>
              <a:rPr lang="en-US" sz="2000">
                <a:latin typeface="Aptos"/>
                <a:cs typeface="Times New Roman"/>
              </a:rPr>
              <a:t>is engaged in building software to assist in counterterrorism investigations and operations. It has built four principal software platforms, including Palantir Gotham (Gotham), Palantir Foundry (Foundry), Palantir Apollo (Apollo), and Palantir Artificial Intelligence Platform (AIP)</a:t>
            </a:r>
            <a:endParaRPr lang="en-US"/>
          </a:p>
          <a:p>
            <a:pPr marL="342900" indent="-342900">
              <a:buFont typeface="Calibri" panose="020B0604020202020204" pitchFamily="34" charset="0"/>
              <a:buChar char="-"/>
            </a:pPr>
            <a:endParaRPr lang="en-US" sz="2000"/>
          </a:p>
          <a:p>
            <a:pPr marL="342900" indent="-342900">
              <a:buFont typeface="Calibri" panose="020B0604020202020204" pitchFamily="34" charset="0"/>
              <a:buChar char="-"/>
            </a:pPr>
            <a:endParaRPr lang="en-US" sz="2000"/>
          </a:p>
        </p:txBody>
      </p:sp>
      <p:sp>
        <p:nvSpPr>
          <p:cNvPr id="7" name="Text Placeholder 2">
            <a:extLst>
              <a:ext uri="{FF2B5EF4-FFF2-40B4-BE49-F238E27FC236}">
                <a16:creationId xmlns:a16="http://schemas.microsoft.com/office/drawing/2014/main" id="{BE44E7EC-1038-DF2B-288E-5208AEC8599F}"/>
              </a:ext>
            </a:extLst>
          </p:cNvPr>
          <p:cNvSpPr txBox="1">
            <a:spLocks/>
          </p:cNvSpPr>
          <p:nvPr/>
        </p:nvSpPr>
        <p:spPr>
          <a:xfrm>
            <a:off x="6172729" y="1711854"/>
            <a:ext cx="4787370" cy="81862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latin typeface="Aptos"/>
                <a:cs typeface="Times New Roman"/>
              </a:rPr>
              <a:t>Software and IT Services</a:t>
            </a:r>
            <a:endParaRPr lang="en-US"/>
          </a:p>
        </p:txBody>
      </p:sp>
      <p:pic>
        <p:nvPicPr>
          <p:cNvPr id="8" name="Picture 7">
            <a:extLst>
              <a:ext uri="{FF2B5EF4-FFF2-40B4-BE49-F238E27FC236}">
                <a16:creationId xmlns:a16="http://schemas.microsoft.com/office/drawing/2014/main" id="{1FEDFFEF-55ED-01B5-7771-3EF0549E6EDB}"/>
              </a:ext>
            </a:extLst>
          </p:cNvPr>
          <p:cNvPicPr>
            <a:picLocks noChangeAspect="1"/>
          </p:cNvPicPr>
          <p:nvPr/>
        </p:nvPicPr>
        <p:blipFill>
          <a:blip r:embed="rId2"/>
          <a:stretch>
            <a:fillRect/>
          </a:stretch>
        </p:blipFill>
        <p:spPr>
          <a:xfrm>
            <a:off x="185208" y="5349118"/>
            <a:ext cx="5752042" cy="1041009"/>
          </a:xfrm>
          <a:prstGeom prst="rect">
            <a:avLst/>
          </a:prstGeom>
        </p:spPr>
      </p:pic>
      <p:pic>
        <p:nvPicPr>
          <p:cNvPr id="9" name="Picture 8">
            <a:extLst>
              <a:ext uri="{FF2B5EF4-FFF2-40B4-BE49-F238E27FC236}">
                <a16:creationId xmlns:a16="http://schemas.microsoft.com/office/drawing/2014/main" id="{156CFEF6-14E3-F596-8BE0-185DAD764859}"/>
              </a:ext>
            </a:extLst>
          </p:cNvPr>
          <p:cNvPicPr>
            <a:picLocks noChangeAspect="1"/>
          </p:cNvPicPr>
          <p:nvPr/>
        </p:nvPicPr>
        <p:blipFill>
          <a:blip r:embed="rId3"/>
          <a:stretch>
            <a:fillRect/>
          </a:stretch>
        </p:blipFill>
        <p:spPr>
          <a:xfrm>
            <a:off x="6170084" y="5440544"/>
            <a:ext cx="5386917" cy="951077"/>
          </a:xfrm>
          <a:prstGeom prst="rect">
            <a:avLst/>
          </a:prstGeom>
        </p:spPr>
      </p:pic>
    </p:spTree>
    <p:extLst>
      <p:ext uri="{BB962C8B-B14F-4D97-AF65-F5344CB8AC3E}">
        <p14:creationId xmlns:p14="http://schemas.microsoft.com/office/powerpoint/2010/main" val="31122460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FB60E8C-7224-44A4-87A0-46A1711DD2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0DA77B-AD1B-AB03-0727-D3529537A21B}"/>
              </a:ext>
            </a:extLst>
          </p:cNvPr>
          <p:cNvSpPr>
            <a:spLocks noGrp="1"/>
          </p:cNvSpPr>
          <p:nvPr>
            <p:ph type="title"/>
          </p:nvPr>
        </p:nvSpPr>
        <p:spPr>
          <a:xfrm>
            <a:off x="795528" y="386930"/>
            <a:ext cx="10141799" cy="1300554"/>
          </a:xfrm>
        </p:spPr>
        <p:txBody>
          <a:bodyPr anchor="b">
            <a:normAutofit/>
          </a:bodyPr>
          <a:lstStyle/>
          <a:p>
            <a:r>
              <a:rPr lang="en-US" sz="4100"/>
              <a:t>II.  Investment Portfolio Security Descriptions</a:t>
            </a:r>
          </a:p>
        </p:txBody>
      </p:sp>
      <p:sp>
        <p:nvSpPr>
          <p:cNvPr id="11" name="Rectangle 10">
            <a:extLst>
              <a:ext uri="{FF2B5EF4-FFF2-40B4-BE49-F238E27FC236}">
                <a16:creationId xmlns:a16="http://schemas.microsoft.com/office/drawing/2014/main" id="{5DA32751-37A2-45C0-BE94-63D375E270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7A411F7-E14F-AB6C-BD85-AE27CF36595B}"/>
              </a:ext>
            </a:extLst>
          </p:cNvPr>
          <p:cNvSpPr>
            <a:spLocks noGrp="1"/>
          </p:cNvSpPr>
          <p:nvPr>
            <p:ph idx="1"/>
          </p:nvPr>
        </p:nvSpPr>
        <p:spPr>
          <a:xfrm>
            <a:off x="6406429" y="2599509"/>
            <a:ext cx="4530898" cy="3639450"/>
          </a:xfrm>
        </p:spPr>
        <p:txBody>
          <a:bodyPr vert="horz" lIns="91440" tIns="45720" rIns="91440" bIns="45720" rtlCol="0" anchor="ctr">
            <a:normAutofit/>
          </a:bodyPr>
          <a:lstStyle/>
          <a:p>
            <a:r>
              <a:rPr lang="en-US" sz="1400" b="1" dirty="0"/>
              <a:t>Industrials</a:t>
            </a:r>
          </a:p>
          <a:p>
            <a:pPr marL="800100" lvl="1" indent="-342900"/>
            <a:r>
              <a:rPr lang="en-US" sz="1400" b="1" dirty="0"/>
              <a:t>Industry </a:t>
            </a:r>
            <a:r>
              <a:rPr lang="en-US" sz="1400" dirty="0"/>
              <a:t>: Defense &amp; Aerospace</a:t>
            </a:r>
          </a:p>
          <a:p>
            <a:pPr marL="457200" lvl="1" indent="0">
              <a:buNone/>
            </a:pPr>
            <a:r>
              <a:rPr lang="en-US" sz="1400" b="1" u="sng" dirty="0">
                <a:latin typeface="Aptos"/>
                <a:cs typeface="Times New Roman"/>
              </a:rPr>
              <a:t> RTX</a:t>
            </a:r>
          </a:p>
          <a:p>
            <a:pPr marL="800100" lvl="1" indent="-342900"/>
            <a:r>
              <a:rPr lang="en-US" sz="1400" dirty="0">
                <a:cs typeface="Times New Roman"/>
              </a:rPr>
              <a:t>Founded in 2020 ; headquarters in Arlington</a:t>
            </a:r>
          </a:p>
          <a:p>
            <a:pPr marL="800100" lvl="1" indent="-342900"/>
            <a:r>
              <a:rPr lang="en-US" sz="1400" dirty="0">
                <a:cs typeface="Times New Roman"/>
              </a:rPr>
              <a:t>Market cap : $133.1B</a:t>
            </a:r>
          </a:p>
          <a:p>
            <a:pPr marL="800100" lvl="1" indent="-342900"/>
            <a:r>
              <a:rPr lang="en-US" sz="1400" dirty="0">
                <a:latin typeface="Aptos" panose="020B0004020202020204"/>
                <a:cs typeface="Times New Roman"/>
              </a:rPr>
              <a:t>RTX Corporation is an aerospace and defense company, which provides advanced systems and services for commercial, military, and government customers worldwide.</a:t>
            </a:r>
            <a:endParaRPr lang="en-US" dirty="0"/>
          </a:p>
          <a:p>
            <a:pPr marL="457200" lvl="1" indent="0">
              <a:buNone/>
            </a:pPr>
            <a:endParaRPr lang="en-US" sz="1400" dirty="0">
              <a:cs typeface="Times New Roman"/>
            </a:endParaRPr>
          </a:p>
          <a:p>
            <a:pPr marL="800100" lvl="1" indent="-342900"/>
            <a:endParaRPr lang="en-US" sz="1400" dirty="0">
              <a:cs typeface="Times New Roman"/>
            </a:endParaRPr>
          </a:p>
          <a:p>
            <a:pPr marL="457200" lvl="1" indent="0">
              <a:buNone/>
            </a:pPr>
            <a:r>
              <a:rPr lang="en-US" sz="1400" dirty="0">
                <a:cs typeface="Times New Roman"/>
              </a:rPr>
              <a:t>   </a:t>
            </a:r>
          </a:p>
          <a:p>
            <a:endParaRPr lang="en-US" sz="1400" dirty="0">
              <a:latin typeface="Aptos"/>
            </a:endParaRPr>
          </a:p>
        </p:txBody>
      </p:sp>
      <p:sp>
        <p:nvSpPr>
          <p:cNvPr id="15" name="Rectangle 14">
            <a:extLst>
              <a:ext uri="{FF2B5EF4-FFF2-40B4-BE49-F238E27FC236}">
                <a16:creationId xmlns:a16="http://schemas.microsoft.com/office/drawing/2014/main" id="{5A55FBCD-CD42-40F5-8A1B-3203F9CAEE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E487FBD-65AF-62EC-A636-5ED545E26A8F}"/>
              </a:ext>
            </a:extLst>
          </p:cNvPr>
          <p:cNvPicPr>
            <a:picLocks noChangeAspect="1"/>
          </p:cNvPicPr>
          <p:nvPr/>
        </p:nvPicPr>
        <p:blipFill>
          <a:blip r:embed="rId2"/>
          <a:stretch>
            <a:fillRect/>
          </a:stretch>
        </p:blipFill>
        <p:spPr>
          <a:xfrm>
            <a:off x="354541" y="3617601"/>
            <a:ext cx="5513918" cy="972173"/>
          </a:xfrm>
          <a:prstGeom prst="rect">
            <a:avLst/>
          </a:prstGeom>
        </p:spPr>
      </p:pic>
    </p:spTree>
    <p:extLst>
      <p:ext uri="{BB962C8B-B14F-4D97-AF65-F5344CB8AC3E}">
        <p14:creationId xmlns:p14="http://schemas.microsoft.com/office/powerpoint/2010/main" val="2476413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5B1E30-926A-5F60-CF82-9798C52B772B}"/>
              </a:ext>
            </a:extLst>
          </p:cNvPr>
          <p:cNvSpPr>
            <a:spLocks noGrp="1"/>
          </p:cNvSpPr>
          <p:nvPr>
            <p:ph type="title"/>
          </p:nvPr>
        </p:nvSpPr>
        <p:spPr>
          <a:xfrm>
            <a:off x="761803" y="350196"/>
            <a:ext cx="4646904" cy="1624520"/>
          </a:xfrm>
        </p:spPr>
        <p:txBody>
          <a:bodyPr anchor="ctr">
            <a:normAutofit/>
          </a:bodyPr>
          <a:lstStyle/>
          <a:p>
            <a:r>
              <a:rPr lang="en-US" sz="4000"/>
              <a:t>III. Investment Strategies</a:t>
            </a:r>
          </a:p>
        </p:txBody>
      </p:sp>
      <p:sp>
        <p:nvSpPr>
          <p:cNvPr id="3" name="Content Placeholder 2">
            <a:extLst>
              <a:ext uri="{FF2B5EF4-FFF2-40B4-BE49-F238E27FC236}">
                <a16:creationId xmlns:a16="http://schemas.microsoft.com/office/drawing/2014/main" id="{3FC29826-095C-EC2D-8996-CCFA629D3066}"/>
              </a:ext>
            </a:extLst>
          </p:cNvPr>
          <p:cNvSpPr>
            <a:spLocks noGrp="1"/>
          </p:cNvSpPr>
          <p:nvPr>
            <p:ph idx="1"/>
          </p:nvPr>
        </p:nvSpPr>
        <p:spPr>
          <a:xfrm>
            <a:off x="761802" y="2743200"/>
            <a:ext cx="4646905" cy="3613149"/>
          </a:xfrm>
        </p:spPr>
        <p:txBody>
          <a:bodyPr vert="horz" lIns="91440" tIns="45720" rIns="91440" bIns="45720" rtlCol="0" anchor="ctr">
            <a:normAutofit/>
          </a:bodyPr>
          <a:lstStyle/>
          <a:p>
            <a:pPr marL="0" indent="0">
              <a:buNone/>
            </a:pPr>
            <a:endParaRPr lang="en-US" sz="2000" dirty="0"/>
          </a:p>
          <a:p>
            <a:pPr marL="0" indent="0">
              <a:buNone/>
            </a:pPr>
            <a:r>
              <a:rPr lang="en-US" sz="2000" b="1" dirty="0"/>
              <a:t>General Rules</a:t>
            </a:r>
          </a:p>
          <a:p>
            <a:pPr marL="0" indent="0">
              <a:buNone/>
            </a:pPr>
            <a:endParaRPr lang="en-US" sz="2000" dirty="0"/>
          </a:p>
          <a:p>
            <a:r>
              <a:rPr lang="en-US" sz="2000" dirty="0"/>
              <a:t>Macroeconomic developments</a:t>
            </a:r>
          </a:p>
          <a:p>
            <a:r>
              <a:rPr lang="en-US" sz="2000" dirty="0"/>
              <a:t>Sector identification</a:t>
            </a:r>
          </a:p>
          <a:p>
            <a:r>
              <a:rPr lang="en-US" sz="2000" dirty="0"/>
              <a:t>Company Events</a:t>
            </a:r>
          </a:p>
          <a:p>
            <a:r>
              <a:rPr lang="en-US" sz="2000" dirty="0"/>
              <a:t>High transaction volume</a:t>
            </a:r>
          </a:p>
          <a:p>
            <a:pPr marL="0" indent="0">
              <a:buNone/>
            </a:pPr>
            <a:endParaRPr lang="en-US" sz="2000" dirty="0"/>
          </a:p>
          <a:p>
            <a:endParaRPr lang="en-US" sz="2000" dirty="0"/>
          </a:p>
        </p:txBody>
      </p:sp>
      <p:pic>
        <p:nvPicPr>
          <p:cNvPr id="7" name="Picture 6" descr="Graph">
            <a:extLst>
              <a:ext uri="{FF2B5EF4-FFF2-40B4-BE49-F238E27FC236}">
                <a16:creationId xmlns:a16="http://schemas.microsoft.com/office/drawing/2014/main" id="{078A0213-3DA5-5DF8-DC6B-3645E625C877}"/>
              </a:ext>
            </a:extLst>
          </p:cNvPr>
          <p:cNvPicPr>
            <a:picLocks noChangeAspect="1"/>
          </p:cNvPicPr>
          <p:nvPr/>
        </p:nvPicPr>
        <p:blipFill rotWithShape="1">
          <a:blip r:embed="rId2"/>
          <a:srcRect l="16558" r="27824"/>
          <a:stretch/>
        </p:blipFill>
        <p:spPr>
          <a:xfrm>
            <a:off x="6096000" y="1"/>
            <a:ext cx="6102825" cy="6858000"/>
          </a:xfrm>
          <a:prstGeom prst="rect">
            <a:avLst/>
          </a:prstGeom>
        </p:spPr>
      </p:pic>
    </p:spTree>
    <p:extLst>
      <p:ext uri="{BB962C8B-B14F-4D97-AF65-F5344CB8AC3E}">
        <p14:creationId xmlns:p14="http://schemas.microsoft.com/office/powerpoint/2010/main" val="34500075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ight bulb on yellow background with sketched light beams and cord">
            <a:extLst>
              <a:ext uri="{FF2B5EF4-FFF2-40B4-BE49-F238E27FC236}">
                <a16:creationId xmlns:a16="http://schemas.microsoft.com/office/drawing/2014/main" id="{60E782B5-CD9C-7EA5-F85F-C9F3290D7184}"/>
              </a:ext>
            </a:extLst>
          </p:cNvPr>
          <p:cNvPicPr>
            <a:picLocks noChangeAspect="1"/>
          </p:cNvPicPr>
          <p:nvPr/>
        </p:nvPicPr>
        <p:blipFill rotWithShape="1">
          <a:blip r:embed="rId2"/>
          <a:srcRect l="47871" r="3613"/>
          <a:stretch/>
        </p:blipFill>
        <p:spPr>
          <a:xfrm>
            <a:off x="-1" y="-2"/>
            <a:ext cx="5410198" cy="6858002"/>
          </a:xfrm>
          <a:prstGeom prst="rect">
            <a:avLst/>
          </a:prstGeom>
        </p:spPr>
      </p:pic>
      <p:sp useBgFill="1">
        <p:nvSpPr>
          <p:cNvPr id="11" name="Rectangle 10">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0197" y="-1"/>
            <a:ext cx="678180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5B1E30-926A-5F60-CF82-9798C52B772B}"/>
              </a:ext>
            </a:extLst>
          </p:cNvPr>
          <p:cNvSpPr>
            <a:spLocks noGrp="1"/>
          </p:cNvSpPr>
          <p:nvPr>
            <p:ph type="title"/>
          </p:nvPr>
        </p:nvSpPr>
        <p:spPr>
          <a:xfrm>
            <a:off x="6115317" y="405685"/>
            <a:ext cx="5464968" cy="1559301"/>
          </a:xfrm>
        </p:spPr>
        <p:txBody>
          <a:bodyPr>
            <a:normAutofit/>
          </a:bodyPr>
          <a:lstStyle/>
          <a:p>
            <a:r>
              <a:rPr lang="en-US" sz="4000"/>
              <a:t>III. Investment Strategies</a:t>
            </a:r>
          </a:p>
        </p:txBody>
      </p:sp>
      <p:sp>
        <p:nvSpPr>
          <p:cNvPr id="3" name="Content Placeholder 2">
            <a:extLst>
              <a:ext uri="{FF2B5EF4-FFF2-40B4-BE49-F238E27FC236}">
                <a16:creationId xmlns:a16="http://schemas.microsoft.com/office/drawing/2014/main" id="{3FC29826-095C-EC2D-8996-CCFA629D3066}"/>
              </a:ext>
            </a:extLst>
          </p:cNvPr>
          <p:cNvSpPr>
            <a:spLocks noGrp="1"/>
          </p:cNvSpPr>
          <p:nvPr>
            <p:ph idx="1"/>
          </p:nvPr>
        </p:nvSpPr>
        <p:spPr>
          <a:xfrm>
            <a:off x="6115317" y="2743200"/>
            <a:ext cx="5247340" cy="3496878"/>
          </a:xfrm>
        </p:spPr>
        <p:txBody>
          <a:bodyPr vert="horz" lIns="91440" tIns="45720" rIns="91440" bIns="45720" rtlCol="0" anchor="ctr">
            <a:normAutofit/>
          </a:bodyPr>
          <a:lstStyle/>
          <a:p>
            <a:pPr marL="0" indent="0">
              <a:buNone/>
            </a:pPr>
            <a:endParaRPr lang="en-US" sz="2000"/>
          </a:p>
          <a:p>
            <a:pPr marL="0" indent="0">
              <a:buNone/>
            </a:pPr>
            <a:r>
              <a:rPr lang="en-US" sz="2000" b="1"/>
              <a:t>Construction Rules</a:t>
            </a:r>
          </a:p>
          <a:p>
            <a:pPr marL="0" indent="0">
              <a:buNone/>
            </a:pPr>
            <a:endParaRPr lang="en-US" sz="2000"/>
          </a:p>
          <a:p>
            <a:r>
              <a:rPr lang="en-US" sz="2000"/>
              <a:t>Strong Fundamental Indicators</a:t>
            </a:r>
          </a:p>
          <a:p>
            <a:r>
              <a:rPr lang="en-US" sz="2000"/>
              <a:t>Deals &amp; Partnerships</a:t>
            </a:r>
          </a:p>
          <a:p>
            <a:r>
              <a:rPr lang="en-US" sz="2000"/>
              <a:t>AI Adoption</a:t>
            </a:r>
          </a:p>
          <a:p>
            <a:endParaRPr lang="en-US" sz="2000"/>
          </a:p>
        </p:txBody>
      </p:sp>
    </p:spTree>
    <p:extLst>
      <p:ext uri="{BB962C8B-B14F-4D97-AF65-F5344CB8AC3E}">
        <p14:creationId xmlns:p14="http://schemas.microsoft.com/office/powerpoint/2010/main" val="4542924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26</TotalTime>
  <Words>629</Words>
  <Application>Microsoft Macintosh PowerPoint</Application>
  <PresentationFormat>Widescreen</PresentationFormat>
  <Paragraphs>129</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Aptos</vt:lpstr>
      <vt:lpstr>Aptos Display</vt:lpstr>
      <vt:lpstr>Arial</vt:lpstr>
      <vt:lpstr>Calibri</vt:lpstr>
      <vt:lpstr>Courier New</vt:lpstr>
      <vt:lpstr>Times New Roman</vt:lpstr>
      <vt:lpstr>office theme</vt:lpstr>
      <vt:lpstr>Investment Portfolio Summary</vt:lpstr>
      <vt:lpstr>Presentation Outline </vt:lpstr>
      <vt:lpstr>Investment Portfolio &amp; Market News Recap</vt:lpstr>
      <vt:lpstr>II.  Investment Portfolio Security Descriptions</vt:lpstr>
      <vt:lpstr>II.  Investment Portfolio Security Descriptions: Technology</vt:lpstr>
      <vt:lpstr>II.  Investment Portfolio Security Descriptions: Technology</vt:lpstr>
      <vt:lpstr>II.  Investment Portfolio Security Descriptions</vt:lpstr>
      <vt:lpstr>III. Investment Strategies</vt:lpstr>
      <vt:lpstr>III. Investment Strategies</vt:lpstr>
      <vt:lpstr>III. Investment Strategies</vt:lpstr>
      <vt:lpstr>IV. Transaction Details--NVIDIA​</vt:lpstr>
      <vt:lpstr>IV. Transaction Details--SMCI​</vt:lpstr>
      <vt:lpstr>V. Investment Portfolio Performance Analysis​</vt:lpstr>
      <vt:lpstr>VI. Final Remarks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Yan Ge</cp:lastModifiedBy>
  <cp:revision>5</cp:revision>
  <dcterms:created xsi:type="dcterms:W3CDTF">2024-04-14T17:46:13Z</dcterms:created>
  <dcterms:modified xsi:type="dcterms:W3CDTF">2024-04-19T16:29:09Z</dcterms:modified>
</cp:coreProperties>
</file>